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2" r:id="rId3"/>
    <p:sldId id="257" r:id="rId4"/>
    <p:sldId id="258" r:id="rId5"/>
    <p:sldId id="259" r:id="rId6"/>
    <p:sldId id="273" r:id="rId7"/>
    <p:sldId id="260" r:id="rId8"/>
    <p:sldId id="261" r:id="rId9"/>
    <p:sldId id="274" r:id="rId10"/>
    <p:sldId id="275" r:id="rId11"/>
    <p:sldId id="276" r:id="rId12"/>
    <p:sldId id="277" r:id="rId13"/>
    <p:sldId id="262" r:id="rId14"/>
    <p:sldId id="278" r:id="rId15"/>
    <p:sldId id="279" r:id="rId16"/>
    <p:sldId id="263" r:id="rId17"/>
    <p:sldId id="280" r:id="rId18"/>
    <p:sldId id="281" r:id="rId19"/>
    <p:sldId id="282" r:id="rId20"/>
    <p:sldId id="264" r:id="rId21"/>
    <p:sldId id="265" r:id="rId22"/>
    <p:sldId id="283" r:id="rId23"/>
    <p:sldId id="284" r:id="rId24"/>
    <p:sldId id="266" r:id="rId25"/>
    <p:sldId id="267" r:id="rId26"/>
    <p:sldId id="285" r:id="rId27"/>
    <p:sldId id="287" r:id="rId28"/>
    <p:sldId id="268" r:id="rId29"/>
    <p:sldId id="269" r:id="rId30"/>
    <p:sldId id="288" r:id="rId31"/>
    <p:sldId id="270" r:id="rId32"/>
    <p:sldId id="289" r:id="rId33"/>
    <p:sldId id="271" r:id="rId34"/>
    <p:sldId id="286" r:id="rId35"/>
    <p:sldId id="272" r:id="rId36"/>
    <p:sldId id="291" r:id="rId37"/>
    <p:sldId id="2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CF27C-10F3-49BF-ADCE-E3DE7251C8D9}" v="115" dt="2022-10-11T00:35:44.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85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 Connolley" userId="4ed2553d-a0bd-4c01-a25a-0e49bacf0a2d" providerId="ADAL" clId="{009CF27C-10F3-49BF-ADCE-E3DE7251C8D9}"/>
    <pc:docChg chg="undo custSel addSld modSld sldOrd">
      <pc:chgData name="Don Connolley" userId="4ed2553d-a0bd-4c01-a25a-0e49bacf0a2d" providerId="ADAL" clId="{009CF27C-10F3-49BF-ADCE-E3DE7251C8D9}" dt="2022-10-11T00:35:44.166" v="11731" actId="1076"/>
      <pc:docMkLst>
        <pc:docMk/>
      </pc:docMkLst>
      <pc:sldChg chg="modSp mod">
        <pc:chgData name="Don Connolley" userId="4ed2553d-a0bd-4c01-a25a-0e49bacf0a2d" providerId="ADAL" clId="{009CF27C-10F3-49BF-ADCE-E3DE7251C8D9}" dt="2022-10-10T12:26:46.651" v="10424" actId="14100"/>
        <pc:sldMkLst>
          <pc:docMk/>
          <pc:sldMk cId="3664547848" sldId="256"/>
        </pc:sldMkLst>
        <pc:spChg chg="mod">
          <ac:chgData name="Don Connolley" userId="4ed2553d-a0bd-4c01-a25a-0e49bacf0a2d" providerId="ADAL" clId="{009CF27C-10F3-49BF-ADCE-E3DE7251C8D9}" dt="2022-10-10T12:26:36.864" v="10422" actId="1076"/>
          <ac:spMkLst>
            <pc:docMk/>
            <pc:sldMk cId="3664547848" sldId="256"/>
            <ac:spMk id="8" creationId="{44E83010-6FE8-87C1-85B9-7AB2C4DB2703}"/>
          </ac:spMkLst>
        </pc:spChg>
        <pc:spChg chg="mod">
          <ac:chgData name="Don Connolley" userId="4ed2553d-a0bd-4c01-a25a-0e49bacf0a2d" providerId="ADAL" clId="{009CF27C-10F3-49BF-ADCE-E3DE7251C8D9}" dt="2022-10-10T12:26:46.651" v="10424" actId="14100"/>
          <ac:spMkLst>
            <pc:docMk/>
            <pc:sldMk cId="3664547848" sldId="256"/>
            <ac:spMk id="12" creationId="{8711287E-4BDA-203E-4706-8CED40245000}"/>
          </ac:spMkLst>
        </pc:spChg>
      </pc:sldChg>
      <pc:sldChg chg="addSp delSp modSp mod">
        <pc:chgData name="Don Connolley" userId="4ed2553d-a0bd-4c01-a25a-0e49bacf0a2d" providerId="ADAL" clId="{009CF27C-10F3-49BF-ADCE-E3DE7251C8D9}" dt="2022-10-10T15:18:52.946" v="11048" actId="20577"/>
        <pc:sldMkLst>
          <pc:docMk/>
          <pc:sldMk cId="3723400457" sldId="257"/>
        </pc:sldMkLst>
        <pc:spChg chg="mod">
          <ac:chgData name="Don Connolley" userId="4ed2553d-a0bd-4c01-a25a-0e49bacf0a2d" providerId="ADAL" clId="{009CF27C-10F3-49BF-ADCE-E3DE7251C8D9}" dt="2022-10-10T15:18:52.946" v="11048" actId="20577"/>
          <ac:spMkLst>
            <pc:docMk/>
            <pc:sldMk cId="3723400457" sldId="257"/>
            <ac:spMk id="11" creationId="{6A624E19-3692-50D5-743D-C673C6EBD05E}"/>
          </ac:spMkLst>
        </pc:spChg>
        <pc:picChg chg="add del mod">
          <ac:chgData name="Don Connolley" userId="4ed2553d-a0bd-4c01-a25a-0e49bacf0a2d" providerId="ADAL" clId="{009CF27C-10F3-49BF-ADCE-E3DE7251C8D9}" dt="2022-10-10T15:18:16.124" v="11042"/>
          <ac:picMkLst>
            <pc:docMk/>
            <pc:sldMk cId="3723400457" sldId="257"/>
            <ac:picMk id="1026" creationId="{8C84F648-F59A-8F5A-C406-D72801DCFC5B}"/>
          </ac:picMkLst>
        </pc:picChg>
        <pc:picChg chg="add mod">
          <ac:chgData name="Don Connolley" userId="4ed2553d-a0bd-4c01-a25a-0e49bacf0a2d" providerId="ADAL" clId="{009CF27C-10F3-49BF-ADCE-E3DE7251C8D9}" dt="2022-10-10T15:18:42.062" v="11047" actId="1076"/>
          <ac:picMkLst>
            <pc:docMk/>
            <pc:sldMk cId="3723400457" sldId="257"/>
            <ac:picMk id="1028" creationId="{D4D2DBED-2453-34A3-C9A6-1310D362FEA3}"/>
          </ac:picMkLst>
        </pc:picChg>
      </pc:sldChg>
      <pc:sldChg chg="modSp mod">
        <pc:chgData name="Don Connolley" userId="4ed2553d-a0bd-4c01-a25a-0e49bacf0a2d" providerId="ADAL" clId="{009CF27C-10F3-49BF-ADCE-E3DE7251C8D9}" dt="2022-10-10T15:19:07.988" v="11049" actId="2"/>
        <pc:sldMkLst>
          <pc:docMk/>
          <pc:sldMk cId="3766445254" sldId="258"/>
        </pc:sldMkLst>
        <pc:spChg chg="mod">
          <ac:chgData name="Don Connolley" userId="4ed2553d-a0bd-4c01-a25a-0e49bacf0a2d" providerId="ADAL" clId="{009CF27C-10F3-49BF-ADCE-E3DE7251C8D9}" dt="2022-09-26T01:16:45.760" v="6038" actId="1076"/>
          <ac:spMkLst>
            <pc:docMk/>
            <pc:sldMk cId="3766445254" sldId="258"/>
            <ac:spMk id="4" creationId="{BF6BE54D-38C0-C793-D394-A4951C745C76}"/>
          </ac:spMkLst>
        </pc:spChg>
        <pc:spChg chg="mod">
          <ac:chgData name="Don Connolley" userId="4ed2553d-a0bd-4c01-a25a-0e49bacf0a2d" providerId="ADAL" clId="{009CF27C-10F3-49BF-ADCE-E3DE7251C8D9}" dt="2022-10-01T22:37:45.873" v="10092" actId="20577"/>
          <ac:spMkLst>
            <pc:docMk/>
            <pc:sldMk cId="3766445254" sldId="258"/>
            <ac:spMk id="5" creationId="{9A9C8870-565F-BF31-1665-867F5E3044A2}"/>
          </ac:spMkLst>
        </pc:spChg>
        <pc:spChg chg="mod">
          <ac:chgData name="Don Connolley" userId="4ed2553d-a0bd-4c01-a25a-0e49bacf0a2d" providerId="ADAL" clId="{009CF27C-10F3-49BF-ADCE-E3DE7251C8D9}" dt="2022-10-10T15:19:07.988" v="11049" actId="2"/>
          <ac:spMkLst>
            <pc:docMk/>
            <pc:sldMk cId="3766445254" sldId="258"/>
            <ac:spMk id="6" creationId="{1C5989D1-1E56-2DB4-83CB-6EB82A46D536}"/>
          </ac:spMkLst>
        </pc:spChg>
      </pc:sldChg>
      <pc:sldChg chg="addSp modSp mod modAnim">
        <pc:chgData name="Don Connolley" userId="4ed2553d-a0bd-4c01-a25a-0e49bacf0a2d" providerId="ADAL" clId="{009CF27C-10F3-49BF-ADCE-E3DE7251C8D9}" dt="2022-10-10T15:40:05.475" v="11068" actId="1076"/>
        <pc:sldMkLst>
          <pc:docMk/>
          <pc:sldMk cId="1404950971" sldId="260"/>
        </pc:sldMkLst>
        <pc:spChg chg="mod">
          <ac:chgData name="Don Connolley" userId="4ed2553d-a0bd-4c01-a25a-0e49bacf0a2d" providerId="ADAL" clId="{009CF27C-10F3-49BF-ADCE-E3DE7251C8D9}" dt="2022-10-10T15:39:47.479" v="11063"/>
          <ac:spMkLst>
            <pc:docMk/>
            <pc:sldMk cId="1404950971" sldId="260"/>
            <ac:spMk id="6" creationId="{AB9F273F-21F8-25C6-F597-34BE3454D469}"/>
          </ac:spMkLst>
        </pc:spChg>
        <pc:spChg chg="mod">
          <ac:chgData name="Don Connolley" userId="4ed2553d-a0bd-4c01-a25a-0e49bacf0a2d" providerId="ADAL" clId="{009CF27C-10F3-49BF-ADCE-E3DE7251C8D9}" dt="2022-10-10T15:39:47.479" v="11063"/>
          <ac:spMkLst>
            <pc:docMk/>
            <pc:sldMk cId="1404950971" sldId="260"/>
            <ac:spMk id="7" creationId="{F81F763D-3989-950C-C095-45BD348756BF}"/>
          </ac:spMkLst>
        </pc:spChg>
        <pc:spChg chg="mod">
          <ac:chgData name="Don Connolley" userId="4ed2553d-a0bd-4c01-a25a-0e49bacf0a2d" providerId="ADAL" clId="{009CF27C-10F3-49BF-ADCE-E3DE7251C8D9}" dt="2022-10-10T15:39:47.479" v="11063"/>
          <ac:spMkLst>
            <pc:docMk/>
            <pc:sldMk cId="1404950971" sldId="260"/>
            <ac:spMk id="8" creationId="{D8971D37-C41A-1BF0-854D-B1A4831E8CB3}"/>
          </ac:spMkLst>
        </pc:spChg>
        <pc:spChg chg="mod">
          <ac:chgData name="Don Connolley" userId="4ed2553d-a0bd-4c01-a25a-0e49bacf0a2d" providerId="ADAL" clId="{009CF27C-10F3-49BF-ADCE-E3DE7251C8D9}" dt="2022-10-10T15:39:47.479" v="11063"/>
          <ac:spMkLst>
            <pc:docMk/>
            <pc:sldMk cId="1404950971" sldId="260"/>
            <ac:spMk id="9" creationId="{149ED659-0930-CC1A-2730-AEEF6A683182}"/>
          </ac:spMkLst>
        </pc:spChg>
        <pc:spChg chg="mod">
          <ac:chgData name="Don Connolley" userId="4ed2553d-a0bd-4c01-a25a-0e49bacf0a2d" providerId="ADAL" clId="{009CF27C-10F3-49BF-ADCE-E3DE7251C8D9}" dt="2022-10-10T15:39:47.479" v="11063"/>
          <ac:spMkLst>
            <pc:docMk/>
            <pc:sldMk cId="1404950971" sldId="260"/>
            <ac:spMk id="10" creationId="{7A529C97-B5A0-1299-3D5D-096ADEC865F3}"/>
          </ac:spMkLst>
        </pc:spChg>
        <pc:spChg chg="mod">
          <ac:chgData name="Don Connolley" userId="4ed2553d-a0bd-4c01-a25a-0e49bacf0a2d" providerId="ADAL" clId="{009CF27C-10F3-49BF-ADCE-E3DE7251C8D9}" dt="2022-10-10T15:39:47.479" v="11063"/>
          <ac:spMkLst>
            <pc:docMk/>
            <pc:sldMk cId="1404950971" sldId="260"/>
            <ac:spMk id="11" creationId="{F9CE7C71-0110-2648-FCA6-EF0264BD0C6B}"/>
          </ac:spMkLst>
        </pc:spChg>
        <pc:spChg chg="mod">
          <ac:chgData name="Don Connolley" userId="4ed2553d-a0bd-4c01-a25a-0e49bacf0a2d" providerId="ADAL" clId="{009CF27C-10F3-49BF-ADCE-E3DE7251C8D9}" dt="2022-10-10T15:39:47.479" v="11063"/>
          <ac:spMkLst>
            <pc:docMk/>
            <pc:sldMk cId="1404950971" sldId="260"/>
            <ac:spMk id="12" creationId="{933B88FE-DA3A-F1F7-BC70-42964FD2BC56}"/>
          </ac:spMkLst>
        </pc:spChg>
        <pc:spChg chg="mod">
          <ac:chgData name="Don Connolley" userId="4ed2553d-a0bd-4c01-a25a-0e49bacf0a2d" providerId="ADAL" clId="{009CF27C-10F3-49BF-ADCE-E3DE7251C8D9}" dt="2022-10-10T15:39:47.479" v="11063"/>
          <ac:spMkLst>
            <pc:docMk/>
            <pc:sldMk cId="1404950971" sldId="260"/>
            <ac:spMk id="13" creationId="{59BE3C54-22F7-F331-2CB5-00AC6AC4D12A}"/>
          </ac:spMkLst>
        </pc:spChg>
        <pc:spChg chg="mod">
          <ac:chgData name="Don Connolley" userId="4ed2553d-a0bd-4c01-a25a-0e49bacf0a2d" providerId="ADAL" clId="{009CF27C-10F3-49BF-ADCE-E3DE7251C8D9}" dt="2022-10-10T15:39:47.479" v="11063"/>
          <ac:spMkLst>
            <pc:docMk/>
            <pc:sldMk cId="1404950971" sldId="260"/>
            <ac:spMk id="14" creationId="{6656B57B-06A9-0ADF-3F24-B675F731B5D9}"/>
          </ac:spMkLst>
        </pc:spChg>
        <pc:spChg chg="mod">
          <ac:chgData name="Don Connolley" userId="4ed2553d-a0bd-4c01-a25a-0e49bacf0a2d" providerId="ADAL" clId="{009CF27C-10F3-49BF-ADCE-E3DE7251C8D9}" dt="2022-10-10T15:39:47.479" v="11063"/>
          <ac:spMkLst>
            <pc:docMk/>
            <pc:sldMk cId="1404950971" sldId="260"/>
            <ac:spMk id="15" creationId="{19608B33-51ED-BE6C-03E2-0831B2661897}"/>
          </ac:spMkLst>
        </pc:spChg>
        <pc:spChg chg="mod">
          <ac:chgData name="Don Connolley" userId="4ed2553d-a0bd-4c01-a25a-0e49bacf0a2d" providerId="ADAL" clId="{009CF27C-10F3-49BF-ADCE-E3DE7251C8D9}" dt="2022-10-10T15:39:47.479" v="11063"/>
          <ac:spMkLst>
            <pc:docMk/>
            <pc:sldMk cId="1404950971" sldId="260"/>
            <ac:spMk id="16" creationId="{8E684985-12F7-1BCD-E5C9-B90697D4056D}"/>
          </ac:spMkLst>
        </pc:spChg>
        <pc:grpChg chg="add mod">
          <ac:chgData name="Don Connolley" userId="4ed2553d-a0bd-4c01-a25a-0e49bacf0a2d" providerId="ADAL" clId="{009CF27C-10F3-49BF-ADCE-E3DE7251C8D9}" dt="2022-10-10T15:40:05.475" v="11068" actId="1076"/>
          <ac:grpSpMkLst>
            <pc:docMk/>
            <pc:sldMk cId="1404950971" sldId="260"/>
            <ac:grpSpMk id="4" creationId="{46A69A06-B1F0-122C-2D56-75A928648128}"/>
          </ac:grpSpMkLst>
        </pc:grpChg>
        <pc:picChg chg="mod">
          <ac:chgData name="Don Connolley" userId="4ed2553d-a0bd-4c01-a25a-0e49bacf0a2d" providerId="ADAL" clId="{009CF27C-10F3-49BF-ADCE-E3DE7251C8D9}" dt="2022-10-10T15:39:47.479" v="11063"/>
          <ac:picMkLst>
            <pc:docMk/>
            <pc:sldMk cId="1404950971" sldId="260"/>
            <ac:picMk id="5" creationId="{E86232EA-781F-3FAF-7B7B-BAF75B20E0D2}"/>
          </ac:picMkLst>
        </pc:picChg>
      </pc:sldChg>
      <pc:sldChg chg="addSp modSp mod modAnim">
        <pc:chgData name="Don Connolley" userId="4ed2553d-a0bd-4c01-a25a-0e49bacf0a2d" providerId="ADAL" clId="{009CF27C-10F3-49BF-ADCE-E3DE7251C8D9}" dt="2022-10-10T14:02:48.712" v="11032" actId="1076"/>
        <pc:sldMkLst>
          <pc:docMk/>
          <pc:sldMk cId="42814589" sldId="261"/>
        </pc:sldMkLst>
        <pc:grpChg chg="add mod">
          <ac:chgData name="Don Connolley" userId="4ed2553d-a0bd-4c01-a25a-0e49bacf0a2d" providerId="ADAL" clId="{009CF27C-10F3-49BF-ADCE-E3DE7251C8D9}" dt="2022-10-10T14:02:48.712" v="11032" actId="1076"/>
          <ac:grpSpMkLst>
            <pc:docMk/>
            <pc:sldMk cId="42814589" sldId="261"/>
            <ac:grpSpMk id="4" creationId="{54A5712C-F719-31FA-AF9B-9A07FA886624}"/>
          </ac:grpSpMkLst>
        </pc:grpChg>
        <pc:picChg chg="mod">
          <ac:chgData name="Don Connolley" userId="4ed2553d-a0bd-4c01-a25a-0e49bacf0a2d" providerId="ADAL" clId="{009CF27C-10F3-49BF-ADCE-E3DE7251C8D9}" dt="2022-10-10T14:02:29.507" v="11028"/>
          <ac:picMkLst>
            <pc:docMk/>
            <pc:sldMk cId="42814589" sldId="261"/>
            <ac:picMk id="5" creationId="{4F0C3625-AE05-6C0B-32F0-6EFB27AF529F}"/>
          </ac:picMkLst>
        </pc:picChg>
        <pc:picChg chg="mod">
          <ac:chgData name="Don Connolley" userId="4ed2553d-a0bd-4c01-a25a-0e49bacf0a2d" providerId="ADAL" clId="{009CF27C-10F3-49BF-ADCE-E3DE7251C8D9}" dt="2022-10-10T14:02:29.507" v="11028"/>
          <ac:picMkLst>
            <pc:docMk/>
            <pc:sldMk cId="42814589" sldId="261"/>
            <ac:picMk id="6" creationId="{DC3C3940-21A5-C423-17FD-CCE036276732}"/>
          </ac:picMkLst>
        </pc:picChg>
      </pc:sldChg>
      <pc:sldChg chg="addSp modSp mod">
        <pc:chgData name="Don Connolley" userId="4ed2553d-a0bd-4c01-a25a-0e49bacf0a2d" providerId="ADAL" clId="{009CF27C-10F3-49BF-ADCE-E3DE7251C8D9}" dt="2022-10-10T15:41:18.777" v="11073" actId="1076"/>
        <pc:sldMkLst>
          <pc:docMk/>
          <pc:sldMk cId="425245754" sldId="262"/>
        </pc:sldMkLst>
        <pc:spChg chg="mod">
          <ac:chgData name="Don Connolley" userId="4ed2553d-a0bd-4c01-a25a-0e49bacf0a2d" providerId="ADAL" clId="{009CF27C-10F3-49BF-ADCE-E3DE7251C8D9}" dt="2022-10-10T15:19:17.245" v="11050" actId="2"/>
          <ac:spMkLst>
            <pc:docMk/>
            <pc:sldMk cId="425245754" sldId="262"/>
            <ac:spMk id="3" creationId="{AE3F1E99-5A75-3064-89FE-4FFD2D49D17F}"/>
          </ac:spMkLst>
        </pc:spChg>
        <pc:picChg chg="add mod">
          <ac:chgData name="Don Connolley" userId="4ed2553d-a0bd-4c01-a25a-0e49bacf0a2d" providerId="ADAL" clId="{009CF27C-10F3-49BF-ADCE-E3DE7251C8D9}" dt="2022-10-10T15:41:18.777" v="11073" actId="1076"/>
          <ac:picMkLst>
            <pc:docMk/>
            <pc:sldMk cId="425245754" sldId="262"/>
            <ac:picMk id="4" creationId="{159C0541-BD9C-2647-6C12-B60413AC34B2}"/>
          </ac:picMkLst>
        </pc:picChg>
      </pc:sldChg>
      <pc:sldChg chg="modSp mod">
        <pc:chgData name="Don Connolley" userId="4ed2553d-a0bd-4c01-a25a-0e49bacf0a2d" providerId="ADAL" clId="{009CF27C-10F3-49BF-ADCE-E3DE7251C8D9}" dt="2022-09-26T00:41:56.427" v="2041" actId="20577"/>
        <pc:sldMkLst>
          <pc:docMk/>
          <pc:sldMk cId="3006843553" sldId="263"/>
        </pc:sldMkLst>
        <pc:spChg chg="mod">
          <ac:chgData name="Don Connolley" userId="4ed2553d-a0bd-4c01-a25a-0e49bacf0a2d" providerId="ADAL" clId="{009CF27C-10F3-49BF-ADCE-E3DE7251C8D9}" dt="2022-09-26T00:41:56.427" v="2041" actId="20577"/>
          <ac:spMkLst>
            <pc:docMk/>
            <pc:sldMk cId="3006843553" sldId="263"/>
            <ac:spMk id="3" creationId="{1260F9FE-AA87-3E9B-E5C6-9B94B1987B94}"/>
          </ac:spMkLst>
        </pc:spChg>
      </pc:sldChg>
      <pc:sldChg chg="addSp modSp mod">
        <pc:chgData name="Don Connolley" userId="4ed2553d-a0bd-4c01-a25a-0e49bacf0a2d" providerId="ADAL" clId="{009CF27C-10F3-49BF-ADCE-E3DE7251C8D9}" dt="2022-10-11T00:23:07.425" v="11718" actId="14100"/>
        <pc:sldMkLst>
          <pc:docMk/>
          <pc:sldMk cId="2184590668" sldId="264"/>
        </pc:sldMkLst>
        <pc:spChg chg="mod">
          <ac:chgData name="Don Connolley" userId="4ed2553d-a0bd-4c01-a25a-0e49bacf0a2d" providerId="ADAL" clId="{009CF27C-10F3-49BF-ADCE-E3DE7251C8D9}" dt="2022-09-26T00:40:37.352" v="1920" actId="1076"/>
          <ac:spMkLst>
            <pc:docMk/>
            <pc:sldMk cId="2184590668" sldId="264"/>
            <ac:spMk id="3" creationId="{6D8B7F2B-2EAF-B551-9C2F-560CDCA40C50}"/>
          </ac:spMkLst>
        </pc:spChg>
        <pc:picChg chg="add mod">
          <ac:chgData name="Don Connolley" userId="4ed2553d-a0bd-4c01-a25a-0e49bacf0a2d" providerId="ADAL" clId="{009CF27C-10F3-49BF-ADCE-E3DE7251C8D9}" dt="2022-10-11T00:23:07.425" v="11718" actId="14100"/>
          <ac:picMkLst>
            <pc:docMk/>
            <pc:sldMk cId="2184590668" sldId="264"/>
            <ac:picMk id="15362" creationId="{F62D9E67-432E-08F3-D789-FE9FB7622030}"/>
          </ac:picMkLst>
        </pc:picChg>
      </pc:sldChg>
      <pc:sldChg chg="addSp modSp mod">
        <pc:chgData name="Don Connolley" userId="4ed2553d-a0bd-4c01-a25a-0e49bacf0a2d" providerId="ADAL" clId="{009CF27C-10F3-49BF-ADCE-E3DE7251C8D9}" dt="2022-10-11T00:20:05.089" v="11715" actId="1076"/>
        <pc:sldMkLst>
          <pc:docMk/>
          <pc:sldMk cId="3592614324" sldId="265"/>
        </pc:sldMkLst>
        <pc:spChg chg="mod">
          <ac:chgData name="Don Connolley" userId="4ed2553d-a0bd-4c01-a25a-0e49bacf0a2d" providerId="ADAL" clId="{009CF27C-10F3-49BF-ADCE-E3DE7251C8D9}" dt="2022-09-26T00:47:41.682" v="2659" actId="20577"/>
          <ac:spMkLst>
            <pc:docMk/>
            <pc:sldMk cId="3592614324" sldId="265"/>
            <ac:spMk id="3" creationId="{2B955BB0-6C49-2D6F-76F4-1D5AB7B2229D}"/>
          </ac:spMkLst>
        </pc:spChg>
        <pc:picChg chg="add mod">
          <ac:chgData name="Don Connolley" userId="4ed2553d-a0bd-4c01-a25a-0e49bacf0a2d" providerId="ADAL" clId="{009CF27C-10F3-49BF-ADCE-E3DE7251C8D9}" dt="2022-10-11T00:20:05.089" v="11715" actId="1076"/>
          <ac:picMkLst>
            <pc:docMk/>
            <pc:sldMk cId="3592614324" sldId="265"/>
            <ac:picMk id="14338" creationId="{056F0159-7FE0-4BF7-A4BD-13E25EA4978F}"/>
          </ac:picMkLst>
        </pc:picChg>
      </pc:sldChg>
      <pc:sldChg chg="addSp modSp mod modAnim">
        <pc:chgData name="Don Connolley" userId="4ed2553d-a0bd-4c01-a25a-0e49bacf0a2d" providerId="ADAL" clId="{009CF27C-10F3-49BF-ADCE-E3DE7251C8D9}" dt="2022-10-10T14:00:58.573" v="11027" actId="1076"/>
        <pc:sldMkLst>
          <pc:docMk/>
          <pc:sldMk cId="3486977159" sldId="266"/>
        </pc:sldMkLst>
        <pc:spChg chg="mod">
          <ac:chgData name="Don Connolley" userId="4ed2553d-a0bd-4c01-a25a-0e49bacf0a2d" providerId="ADAL" clId="{009CF27C-10F3-49BF-ADCE-E3DE7251C8D9}" dt="2022-09-26T01:08:20.642" v="5255" actId="1076"/>
          <ac:spMkLst>
            <pc:docMk/>
            <pc:sldMk cId="3486977159" sldId="266"/>
            <ac:spMk id="3" creationId="{B405AEAB-F7DB-E6A4-0BB9-465BD2DC5D24}"/>
          </ac:spMkLst>
        </pc:spChg>
        <pc:grpChg chg="add mod">
          <ac:chgData name="Don Connolley" userId="4ed2553d-a0bd-4c01-a25a-0e49bacf0a2d" providerId="ADAL" clId="{009CF27C-10F3-49BF-ADCE-E3DE7251C8D9}" dt="2022-10-10T14:00:58.573" v="11027" actId="1076"/>
          <ac:grpSpMkLst>
            <pc:docMk/>
            <pc:sldMk cId="3486977159" sldId="266"/>
            <ac:grpSpMk id="4" creationId="{9D5732D1-7ACC-2E7F-AAF1-0179083F6F99}"/>
          </ac:grpSpMkLst>
        </pc:grpChg>
        <pc:picChg chg="mod">
          <ac:chgData name="Don Connolley" userId="4ed2553d-a0bd-4c01-a25a-0e49bacf0a2d" providerId="ADAL" clId="{009CF27C-10F3-49BF-ADCE-E3DE7251C8D9}" dt="2022-10-10T14:00:32.275" v="11024"/>
          <ac:picMkLst>
            <pc:docMk/>
            <pc:sldMk cId="3486977159" sldId="266"/>
            <ac:picMk id="5" creationId="{337098F3-52E1-7CAF-280D-76BE971A3E64}"/>
          </ac:picMkLst>
        </pc:picChg>
        <pc:picChg chg="mod">
          <ac:chgData name="Don Connolley" userId="4ed2553d-a0bd-4c01-a25a-0e49bacf0a2d" providerId="ADAL" clId="{009CF27C-10F3-49BF-ADCE-E3DE7251C8D9}" dt="2022-10-10T14:00:32.275" v="11024"/>
          <ac:picMkLst>
            <pc:docMk/>
            <pc:sldMk cId="3486977159" sldId="266"/>
            <ac:picMk id="6" creationId="{3C586FBE-783E-D6AA-1809-A093C1F5ADB9}"/>
          </ac:picMkLst>
        </pc:picChg>
      </pc:sldChg>
      <pc:sldChg chg="addSp modSp mod modAnim">
        <pc:chgData name="Don Connolley" userId="4ed2553d-a0bd-4c01-a25a-0e49bacf0a2d" providerId="ADAL" clId="{009CF27C-10F3-49BF-ADCE-E3DE7251C8D9}" dt="2022-10-10T13:59:28.764" v="11023" actId="1076"/>
        <pc:sldMkLst>
          <pc:docMk/>
          <pc:sldMk cId="1792097473" sldId="267"/>
        </pc:sldMkLst>
        <pc:spChg chg="mod">
          <ac:chgData name="Don Connolley" userId="4ed2553d-a0bd-4c01-a25a-0e49bacf0a2d" providerId="ADAL" clId="{009CF27C-10F3-49BF-ADCE-E3DE7251C8D9}" dt="2022-09-26T01:13:04.627" v="5826" actId="1076"/>
          <ac:spMkLst>
            <pc:docMk/>
            <pc:sldMk cId="1792097473" sldId="267"/>
            <ac:spMk id="3" creationId="{03DB73DA-97C9-6A8B-4013-E5B6AA7CD363}"/>
          </ac:spMkLst>
        </pc:spChg>
        <pc:picChg chg="add mod">
          <ac:chgData name="Don Connolley" userId="4ed2553d-a0bd-4c01-a25a-0e49bacf0a2d" providerId="ADAL" clId="{009CF27C-10F3-49BF-ADCE-E3DE7251C8D9}" dt="2022-10-10T13:59:28.764" v="11023" actId="1076"/>
          <ac:picMkLst>
            <pc:docMk/>
            <pc:sldMk cId="1792097473" sldId="267"/>
            <ac:picMk id="4" creationId="{253A2874-4950-A50B-EA2F-4C2FF4B0CD1E}"/>
          </ac:picMkLst>
        </pc:picChg>
      </pc:sldChg>
      <pc:sldChg chg="addSp modSp mod">
        <pc:chgData name="Don Connolley" userId="4ed2553d-a0bd-4c01-a25a-0e49bacf0a2d" providerId="ADAL" clId="{009CF27C-10F3-49BF-ADCE-E3DE7251C8D9}" dt="2022-10-10T20:02:33" v="11711" actId="1076"/>
        <pc:sldMkLst>
          <pc:docMk/>
          <pc:sldMk cId="1826133219" sldId="268"/>
        </pc:sldMkLst>
        <pc:spChg chg="mod">
          <ac:chgData name="Don Connolley" userId="4ed2553d-a0bd-4c01-a25a-0e49bacf0a2d" providerId="ADAL" clId="{009CF27C-10F3-49BF-ADCE-E3DE7251C8D9}" dt="2022-10-01T20:01:11.462" v="7280" actId="20577"/>
          <ac:spMkLst>
            <pc:docMk/>
            <pc:sldMk cId="1826133219" sldId="268"/>
            <ac:spMk id="3" creationId="{9DEAE1C0-ADD8-128B-A2E6-92AFB4CEEE3D}"/>
          </ac:spMkLst>
        </pc:spChg>
        <pc:picChg chg="add mod">
          <ac:chgData name="Don Connolley" userId="4ed2553d-a0bd-4c01-a25a-0e49bacf0a2d" providerId="ADAL" clId="{009CF27C-10F3-49BF-ADCE-E3DE7251C8D9}" dt="2022-10-10T20:02:33" v="11711" actId="1076"/>
          <ac:picMkLst>
            <pc:docMk/>
            <pc:sldMk cId="1826133219" sldId="268"/>
            <ac:picMk id="13314" creationId="{FFD2C317-EACE-2234-EBF8-CAC440E3A09F}"/>
          </ac:picMkLst>
        </pc:picChg>
      </pc:sldChg>
      <pc:sldChg chg="addSp modSp mod">
        <pc:chgData name="Don Connolley" userId="4ed2553d-a0bd-4c01-a25a-0e49bacf0a2d" providerId="ADAL" clId="{009CF27C-10F3-49BF-ADCE-E3DE7251C8D9}" dt="2022-10-11T00:31:25.609" v="11720" actId="1076"/>
        <pc:sldMkLst>
          <pc:docMk/>
          <pc:sldMk cId="2136709828" sldId="269"/>
        </pc:sldMkLst>
        <pc:spChg chg="mod">
          <ac:chgData name="Don Connolley" userId="4ed2553d-a0bd-4c01-a25a-0e49bacf0a2d" providerId="ADAL" clId="{009CF27C-10F3-49BF-ADCE-E3DE7251C8D9}" dt="2022-10-01T22:15:46.391" v="7603" actId="20577"/>
          <ac:spMkLst>
            <pc:docMk/>
            <pc:sldMk cId="2136709828" sldId="269"/>
            <ac:spMk id="3" creationId="{205C991A-CD27-345D-0F3F-AEBADA863E58}"/>
          </ac:spMkLst>
        </pc:spChg>
        <pc:picChg chg="add mod">
          <ac:chgData name="Don Connolley" userId="4ed2553d-a0bd-4c01-a25a-0e49bacf0a2d" providerId="ADAL" clId="{009CF27C-10F3-49BF-ADCE-E3DE7251C8D9}" dt="2022-10-11T00:31:25.609" v="11720" actId="1076"/>
          <ac:picMkLst>
            <pc:docMk/>
            <pc:sldMk cId="2136709828" sldId="269"/>
            <ac:picMk id="16386" creationId="{127F8990-40FF-1BF2-85F1-377502D803B8}"/>
          </ac:picMkLst>
        </pc:picChg>
      </pc:sldChg>
      <pc:sldChg chg="addSp modSp mod">
        <pc:chgData name="Don Connolley" userId="4ed2553d-a0bd-4c01-a25a-0e49bacf0a2d" providerId="ADAL" clId="{009CF27C-10F3-49BF-ADCE-E3DE7251C8D9}" dt="2022-10-10T15:32:22.953" v="11062" actId="14100"/>
        <pc:sldMkLst>
          <pc:docMk/>
          <pc:sldMk cId="2643838721" sldId="270"/>
        </pc:sldMkLst>
        <pc:spChg chg="mod">
          <ac:chgData name="Don Connolley" userId="4ed2553d-a0bd-4c01-a25a-0e49bacf0a2d" providerId="ADAL" clId="{009CF27C-10F3-49BF-ADCE-E3DE7251C8D9}" dt="2022-10-01T22:25:35.299" v="8721" actId="20577"/>
          <ac:spMkLst>
            <pc:docMk/>
            <pc:sldMk cId="2643838721" sldId="270"/>
            <ac:spMk id="3" creationId="{12AD46F1-50A1-D10A-02EA-E5373ED414C2}"/>
          </ac:spMkLst>
        </pc:spChg>
        <pc:picChg chg="add mod">
          <ac:chgData name="Don Connolley" userId="4ed2553d-a0bd-4c01-a25a-0e49bacf0a2d" providerId="ADAL" clId="{009CF27C-10F3-49BF-ADCE-E3DE7251C8D9}" dt="2022-10-10T15:32:22.953" v="11062" actId="14100"/>
          <ac:picMkLst>
            <pc:docMk/>
            <pc:sldMk cId="2643838721" sldId="270"/>
            <ac:picMk id="3074" creationId="{81B6EC3F-4178-63AB-36ED-C83E864802D5}"/>
          </ac:picMkLst>
        </pc:picChg>
      </pc:sldChg>
      <pc:sldChg chg="addSp modSp mod">
        <pc:chgData name="Don Connolley" userId="4ed2553d-a0bd-4c01-a25a-0e49bacf0a2d" providerId="ADAL" clId="{009CF27C-10F3-49BF-ADCE-E3DE7251C8D9}" dt="2022-10-10T15:47:07.648" v="11085" actId="1076"/>
        <pc:sldMkLst>
          <pc:docMk/>
          <pc:sldMk cId="3923301266" sldId="271"/>
        </pc:sldMkLst>
        <pc:spChg chg="mod">
          <ac:chgData name="Don Connolley" userId="4ed2553d-a0bd-4c01-a25a-0e49bacf0a2d" providerId="ADAL" clId="{009CF27C-10F3-49BF-ADCE-E3DE7251C8D9}" dt="2022-10-01T22:31:09.332" v="9390" actId="1076"/>
          <ac:spMkLst>
            <pc:docMk/>
            <pc:sldMk cId="3923301266" sldId="271"/>
            <ac:spMk id="3" creationId="{DAAFEAE8-13A3-D1B5-2E8A-B6D59F6233AA}"/>
          </ac:spMkLst>
        </pc:spChg>
        <pc:picChg chg="add mod">
          <ac:chgData name="Don Connolley" userId="4ed2553d-a0bd-4c01-a25a-0e49bacf0a2d" providerId="ADAL" clId="{009CF27C-10F3-49BF-ADCE-E3DE7251C8D9}" dt="2022-10-10T15:47:07.648" v="11085" actId="1076"/>
          <ac:picMkLst>
            <pc:docMk/>
            <pc:sldMk cId="3923301266" sldId="271"/>
            <ac:picMk id="7170" creationId="{96E660BD-0173-107A-87CD-4501321D80A6}"/>
          </ac:picMkLst>
        </pc:picChg>
      </pc:sldChg>
      <pc:sldChg chg="addSp modSp mod">
        <pc:chgData name="Don Connolley" userId="4ed2553d-a0bd-4c01-a25a-0e49bacf0a2d" providerId="ADAL" clId="{009CF27C-10F3-49BF-ADCE-E3DE7251C8D9}" dt="2022-10-10T18:04:34.500" v="11709" actId="1076"/>
        <pc:sldMkLst>
          <pc:docMk/>
          <pc:sldMk cId="124711501" sldId="272"/>
        </pc:sldMkLst>
        <pc:spChg chg="mod">
          <ac:chgData name="Don Connolley" userId="4ed2553d-a0bd-4c01-a25a-0e49bacf0a2d" providerId="ADAL" clId="{009CF27C-10F3-49BF-ADCE-E3DE7251C8D9}" dt="2022-09-26T01:15:07.004" v="5925" actId="20577"/>
          <ac:spMkLst>
            <pc:docMk/>
            <pc:sldMk cId="124711501" sldId="272"/>
            <ac:spMk id="2" creationId="{3D145DE4-70CA-7370-ADE5-12409AD96ED4}"/>
          </ac:spMkLst>
        </pc:spChg>
        <pc:spChg chg="mod">
          <ac:chgData name="Don Connolley" userId="4ed2553d-a0bd-4c01-a25a-0e49bacf0a2d" providerId="ADAL" clId="{009CF27C-10F3-49BF-ADCE-E3DE7251C8D9}" dt="2022-10-01T22:41:28.320" v="10404" actId="1076"/>
          <ac:spMkLst>
            <pc:docMk/>
            <pc:sldMk cId="124711501" sldId="272"/>
            <ac:spMk id="3" creationId="{599C22F5-B0A7-D090-5F9A-BF8C0686E346}"/>
          </ac:spMkLst>
        </pc:spChg>
        <pc:picChg chg="add mod">
          <ac:chgData name="Don Connolley" userId="4ed2553d-a0bd-4c01-a25a-0e49bacf0a2d" providerId="ADAL" clId="{009CF27C-10F3-49BF-ADCE-E3DE7251C8D9}" dt="2022-10-10T18:04:34.500" v="11709" actId="1076"/>
          <ac:picMkLst>
            <pc:docMk/>
            <pc:sldMk cId="124711501" sldId="272"/>
            <ac:picMk id="12290" creationId="{616F33EC-C121-8C78-0272-8771D961451B}"/>
          </ac:picMkLst>
        </pc:picChg>
      </pc:sldChg>
      <pc:sldChg chg="modSp mod">
        <pc:chgData name="Don Connolley" userId="4ed2553d-a0bd-4c01-a25a-0e49bacf0a2d" providerId="ADAL" clId="{009CF27C-10F3-49BF-ADCE-E3DE7251C8D9}" dt="2022-10-10T12:35:02.898" v="10578" actId="1076"/>
        <pc:sldMkLst>
          <pc:docMk/>
          <pc:sldMk cId="2448290946" sldId="273"/>
        </pc:sldMkLst>
        <pc:spChg chg="mod">
          <ac:chgData name="Don Connolley" userId="4ed2553d-a0bd-4c01-a25a-0e49bacf0a2d" providerId="ADAL" clId="{009CF27C-10F3-49BF-ADCE-E3DE7251C8D9}" dt="2022-10-10T12:35:02.898" v="10578" actId="1076"/>
          <ac:spMkLst>
            <pc:docMk/>
            <pc:sldMk cId="2448290946" sldId="273"/>
            <ac:spMk id="3" creationId="{1625245E-EB7A-4993-193A-B26798DC5964}"/>
          </ac:spMkLst>
        </pc:spChg>
      </pc:sldChg>
      <pc:sldChg chg="addSp delSp modSp">
        <pc:chgData name="Don Connolley" userId="4ed2553d-a0bd-4c01-a25a-0e49bacf0a2d" providerId="ADAL" clId="{009CF27C-10F3-49BF-ADCE-E3DE7251C8D9}" dt="2022-10-10T15:50:11.301" v="11089" actId="1076"/>
        <pc:sldMkLst>
          <pc:docMk/>
          <pc:sldMk cId="1587731564" sldId="274"/>
        </pc:sldMkLst>
        <pc:picChg chg="add del mod">
          <ac:chgData name="Don Connolley" userId="4ed2553d-a0bd-4c01-a25a-0e49bacf0a2d" providerId="ADAL" clId="{009CF27C-10F3-49BF-ADCE-E3DE7251C8D9}" dt="2022-10-10T15:41:26.980" v="11074" actId="21"/>
          <ac:picMkLst>
            <pc:docMk/>
            <pc:sldMk cId="1587731564" sldId="274"/>
            <ac:picMk id="2050" creationId="{E8DE45BE-D4D8-9997-E67E-1858B76D9C6E}"/>
          </ac:picMkLst>
        </pc:picChg>
        <pc:picChg chg="add del mod">
          <ac:chgData name="Don Connolley" userId="4ed2553d-a0bd-4c01-a25a-0e49bacf0a2d" providerId="ADAL" clId="{009CF27C-10F3-49BF-ADCE-E3DE7251C8D9}" dt="2022-10-10T15:40:36.622" v="11069" actId="21"/>
          <ac:picMkLst>
            <pc:docMk/>
            <pc:sldMk cId="1587731564" sldId="274"/>
            <ac:picMk id="2052" creationId="{C844C4EE-3C03-858F-2C08-CBEF4B8D8509}"/>
          </ac:picMkLst>
        </pc:picChg>
        <pc:picChg chg="add mod">
          <ac:chgData name="Don Connolley" userId="4ed2553d-a0bd-4c01-a25a-0e49bacf0a2d" providerId="ADAL" clId="{009CF27C-10F3-49BF-ADCE-E3DE7251C8D9}" dt="2022-10-10T15:50:11.301" v="11089" actId="1076"/>
          <ac:picMkLst>
            <pc:docMk/>
            <pc:sldMk cId="1587731564" sldId="274"/>
            <ac:picMk id="2054" creationId="{2BFF71DA-5C01-ED50-114C-131B2BFCE3F4}"/>
          </ac:picMkLst>
        </pc:picChg>
      </pc:sldChg>
      <pc:sldChg chg="addSp delSp modSp">
        <pc:chgData name="Don Connolley" userId="4ed2553d-a0bd-4c01-a25a-0e49bacf0a2d" providerId="ADAL" clId="{009CF27C-10F3-49BF-ADCE-E3DE7251C8D9}" dt="2022-10-10T16:59:28.777" v="11691" actId="1076"/>
        <pc:sldMkLst>
          <pc:docMk/>
          <pc:sldMk cId="4050173590" sldId="275"/>
        </pc:sldMkLst>
        <pc:picChg chg="add del">
          <ac:chgData name="Don Connolley" userId="4ed2553d-a0bd-4c01-a25a-0e49bacf0a2d" providerId="ADAL" clId="{009CF27C-10F3-49BF-ADCE-E3DE7251C8D9}" dt="2022-10-10T16:00:49.398" v="11102"/>
          <ac:picMkLst>
            <pc:docMk/>
            <pc:sldMk cId="4050173590" sldId="275"/>
            <ac:picMk id="9218" creationId="{3930FE88-78C0-803F-8009-770F2E3D6063}"/>
          </ac:picMkLst>
        </pc:picChg>
        <pc:picChg chg="add del">
          <ac:chgData name="Don Connolley" userId="4ed2553d-a0bd-4c01-a25a-0e49bacf0a2d" providerId="ADAL" clId="{009CF27C-10F3-49BF-ADCE-E3DE7251C8D9}" dt="2022-10-10T16:39:31.476" v="11104"/>
          <ac:picMkLst>
            <pc:docMk/>
            <pc:sldMk cId="4050173590" sldId="275"/>
            <ac:picMk id="9220" creationId="{FBE3A830-5B59-E875-D850-01FB312A0EE9}"/>
          </ac:picMkLst>
        </pc:picChg>
        <pc:picChg chg="add del mod">
          <ac:chgData name="Don Connolley" userId="4ed2553d-a0bd-4c01-a25a-0e49bacf0a2d" providerId="ADAL" clId="{009CF27C-10F3-49BF-ADCE-E3DE7251C8D9}" dt="2022-10-10T16:50:44.644" v="11689"/>
          <ac:picMkLst>
            <pc:docMk/>
            <pc:sldMk cId="4050173590" sldId="275"/>
            <ac:picMk id="9222" creationId="{968CAD24-7843-E398-ACA4-A16DAD96F267}"/>
          </ac:picMkLst>
        </pc:picChg>
        <pc:picChg chg="add mod">
          <ac:chgData name="Don Connolley" userId="4ed2553d-a0bd-4c01-a25a-0e49bacf0a2d" providerId="ADAL" clId="{009CF27C-10F3-49BF-ADCE-E3DE7251C8D9}" dt="2022-10-10T16:59:28.777" v="11691" actId="1076"/>
          <ac:picMkLst>
            <pc:docMk/>
            <pc:sldMk cId="4050173590" sldId="275"/>
            <ac:picMk id="9224" creationId="{AD3D9666-1CB6-7EF3-68B8-DFE00D67F6FD}"/>
          </ac:picMkLst>
        </pc:picChg>
      </pc:sldChg>
      <pc:sldChg chg="addSp delSp modSp mod">
        <pc:chgData name="Don Connolley" userId="4ed2553d-a0bd-4c01-a25a-0e49bacf0a2d" providerId="ADAL" clId="{009CF27C-10F3-49BF-ADCE-E3DE7251C8D9}" dt="2022-10-10T16:00:01.295" v="11100" actId="1076"/>
        <pc:sldMkLst>
          <pc:docMk/>
          <pc:sldMk cId="10793615" sldId="276"/>
        </pc:sldMkLst>
        <pc:spChg chg="add del">
          <ac:chgData name="Don Connolley" userId="4ed2553d-a0bd-4c01-a25a-0e49bacf0a2d" providerId="ADAL" clId="{009CF27C-10F3-49BF-ADCE-E3DE7251C8D9}" dt="2022-10-10T15:53:01.838" v="11091" actId="22"/>
          <ac:spMkLst>
            <pc:docMk/>
            <pc:sldMk cId="10793615" sldId="276"/>
            <ac:spMk id="5" creationId="{447CEA14-3B82-C963-4DB0-5D7AC9F5EF89}"/>
          </ac:spMkLst>
        </pc:spChg>
        <pc:picChg chg="add del mod">
          <ac:chgData name="Don Connolley" userId="4ed2553d-a0bd-4c01-a25a-0e49bacf0a2d" providerId="ADAL" clId="{009CF27C-10F3-49BF-ADCE-E3DE7251C8D9}" dt="2022-10-10T15:53:30.216" v="11095"/>
          <ac:picMkLst>
            <pc:docMk/>
            <pc:sldMk cId="10793615" sldId="276"/>
            <ac:picMk id="8194" creationId="{38DC0FE0-976D-4550-C202-89C29D0B67D2}"/>
          </ac:picMkLst>
        </pc:picChg>
        <pc:picChg chg="add mod">
          <ac:chgData name="Don Connolley" userId="4ed2553d-a0bd-4c01-a25a-0e49bacf0a2d" providerId="ADAL" clId="{009CF27C-10F3-49BF-ADCE-E3DE7251C8D9}" dt="2022-10-10T16:00:01.295" v="11100" actId="1076"/>
          <ac:picMkLst>
            <pc:docMk/>
            <pc:sldMk cId="10793615" sldId="276"/>
            <ac:picMk id="8196" creationId="{D32D981A-A98A-A832-BD60-50C09BBAB605}"/>
          </ac:picMkLst>
        </pc:picChg>
      </pc:sldChg>
      <pc:sldChg chg="addSp modSp">
        <pc:chgData name="Don Connolley" userId="4ed2553d-a0bd-4c01-a25a-0e49bacf0a2d" providerId="ADAL" clId="{009CF27C-10F3-49BF-ADCE-E3DE7251C8D9}" dt="2022-10-10T15:41:48.323" v="11076" actId="1076"/>
        <pc:sldMkLst>
          <pc:docMk/>
          <pc:sldMk cId="1548372294" sldId="279"/>
        </pc:sldMkLst>
        <pc:picChg chg="add mod">
          <ac:chgData name="Don Connolley" userId="4ed2553d-a0bd-4c01-a25a-0e49bacf0a2d" providerId="ADAL" clId="{009CF27C-10F3-49BF-ADCE-E3DE7251C8D9}" dt="2022-10-10T15:41:48.323" v="11076" actId="1076"/>
          <ac:picMkLst>
            <pc:docMk/>
            <pc:sldMk cId="1548372294" sldId="279"/>
            <ac:picMk id="4" creationId="{E39EE90E-E4AE-B38C-3E3A-3D8BEC1CE138}"/>
          </ac:picMkLst>
        </pc:picChg>
      </pc:sldChg>
      <pc:sldChg chg="addSp modSp new mod">
        <pc:chgData name="Don Connolley" userId="4ed2553d-a0bd-4c01-a25a-0e49bacf0a2d" providerId="ADAL" clId="{009CF27C-10F3-49BF-ADCE-E3DE7251C8D9}" dt="2022-10-10T17:52:42.789" v="11694" actId="1076"/>
        <pc:sldMkLst>
          <pc:docMk/>
          <pc:sldMk cId="1262805392" sldId="280"/>
        </pc:sldMkLst>
        <pc:spChg chg="mod">
          <ac:chgData name="Don Connolley" userId="4ed2553d-a0bd-4c01-a25a-0e49bacf0a2d" providerId="ADAL" clId="{009CF27C-10F3-49BF-ADCE-E3DE7251C8D9}" dt="2022-09-26T00:14:25.383" v="442" actId="20577"/>
          <ac:spMkLst>
            <pc:docMk/>
            <pc:sldMk cId="1262805392" sldId="280"/>
            <ac:spMk id="2" creationId="{35FDCDED-CF57-46B6-B3FA-58393D09D471}"/>
          </ac:spMkLst>
        </pc:spChg>
        <pc:spChg chg="mod">
          <ac:chgData name="Don Connolley" userId="4ed2553d-a0bd-4c01-a25a-0e49bacf0a2d" providerId="ADAL" clId="{009CF27C-10F3-49BF-ADCE-E3DE7251C8D9}" dt="2022-09-26T00:21:19.500" v="1225" actId="255"/>
          <ac:spMkLst>
            <pc:docMk/>
            <pc:sldMk cId="1262805392" sldId="280"/>
            <ac:spMk id="3" creationId="{815C353D-90DB-751D-C883-CFEB6CF1E98D}"/>
          </ac:spMkLst>
        </pc:spChg>
        <pc:picChg chg="add mod">
          <ac:chgData name="Don Connolley" userId="4ed2553d-a0bd-4c01-a25a-0e49bacf0a2d" providerId="ADAL" clId="{009CF27C-10F3-49BF-ADCE-E3DE7251C8D9}" dt="2022-10-10T17:52:42.789" v="11694" actId="1076"/>
          <ac:picMkLst>
            <pc:docMk/>
            <pc:sldMk cId="1262805392" sldId="280"/>
            <ac:picMk id="10242" creationId="{20FF4E6F-7024-EA29-4CD8-AED4D1F0A7AE}"/>
          </ac:picMkLst>
        </pc:picChg>
      </pc:sldChg>
      <pc:sldChg chg="modSp new mod">
        <pc:chgData name="Don Connolley" userId="4ed2553d-a0bd-4c01-a25a-0e49bacf0a2d" providerId="ADAL" clId="{009CF27C-10F3-49BF-ADCE-E3DE7251C8D9}" dt="2022-09-26T00:22:01.282" v="1232" actId="1076"/>
        <pc:sldMkLst>
          <pc:docMk/>
          <pc:sldMk cId="1502324711" sldId="281"/>
        </pc:sldMkLst>
        <pc:spChg chg="mod">
          <ac:chgData name="Don Connolley" userId="4ed2553d-a0bd-4c01-a25a-0e49bacf0a2d" providerId="ADAL" clId="{009CF27C-10F3-49BF-ADCE-E3DE7251C8D9}" dt="2022-09-26T00:16:57.127" v="799" actId="20577"/>
          <ac:spMkLst>
            <pc:docMk/>
            <pc:sldMk cId="1502324711" sldId="281"/>
            <ac:spMk id="2" creationId="{8F43142F-BE30-D2F5-FB5C-18387762348C}"/>
          </ac:spMkLst>
        </pc:spChg>
        <pc:spChg chg="mod">
          <ac:chgData name="Don Connolley" userId="4ed2553d-a0bd-4c01-a25a-0e49bacf0a2d" providerId="ADAL" clId="{009CF27C-10F3-49BF-ADCE-E3DE7251C8D9}" dt="2022-09-26T00:22:01.282" v="1232" actId="1076"/>
          <ac:spMkLst>
            <pc:docMk/>
            <pc:sldMk cId="1502324711" sldId="281"/>
            <ac:spMk id="3" creationId="{AB592DA1-8D63-B7DC-0D89-1FFA016946CF}"/>
          </ac:spMkLst>
        </pc:spChg>
      </pc:sldChg>
      <pc:sldChg chg="addSp modSp new mod">
        <pc:chgData name="Don Connolley" userId="4ed2553d-a0bd-4c01-a25a-0e49bacf0a2d" providerId="ADAL" clId="{009CF27C-10F3-49BF-ADCE-E3DE7251C8D9}" dt="2022-10-10T18:02:02.219" v="11704" actId="1076"/>
        <pc:sldMkLst>
          <pc:docMk/>
          <pc:sldMk cId="2477093103" sldId="282"/>
        </pc:sldMkLst>
        <pc:spChg chg="mod">
          <ac:chgData name="Don Connolley" userId="4ed2553d-a0bd-4c01-a25a-0e49bacf0a2d" providerId="ADAL" clId="{009CF27C-10F3-49BF-ADCE-E3DE7251C8D9}" dt="2022-09-26T00:49:08.527" v="2687" actId="20577"/>
          <ac:spMkLst>
            <pc:docMk/>
            <pc:sldMk cId="2477093103" sldId="282"/>
            <ac:spMk id="2" creationId="{86F9A5F8-A594-6E3F-F15D-B30C0FFFDA9F}"/>
          </ac:spMkLst>
        </pc:spChg>
        <pc:spChg chg="mod">
          <ac:chgData name="Don Connolley" userId="4ed2553d-a0bd-4c01-a25a-0e49bacf0a2d" providerId="ADAL" clId="{009CF27C-10F3-49BF-ADCE-E3DE7251C8D9}" dt="2022-09-26T00:51:20.398" v="2995" actId="20577"/>
          <ac:spMkLst>
            <pc:docMk/>
            <pc:sldMk cId="2477093103" sldId="282"/>
            <ac:spMk id="3" creationId="{AB436302-4303-E499-3E7F-D6E6E3698FAF}"/>
          </ac:spMkLst>
        </pc:spChg>
        <pc:picChg chg="add mod">
          <ac:chgData name="Don Connolley" userId="4ed2553d-a0bd-4c01-a25a-0e49bacf0a2d" providerId="ADAL" clId="{009CF27C-10F3-49BF-ADCE-E3DE7251C8D9}" dt="2022-10-10T18:01:58.699" v="11703" actId="1076"/>
          <ac:picMkLst>
            <pc:docMk/>
            <pc:sldMk cId="2477093103" sldId="282"/>
            <ac:picMk id="11266" creationId="{253D1F79-5D81-E26B-B136-1866B5DDA18F}"/>
          </ac:picMkLst>
        </pc:picChg>
        <pc:picChg chg="add mod">
          <ac:chgData name="Don Connolley" userId="4ed2553d-a0bd-4c01-a25a-0e49bacf0a2d" providerId="ADAL" clId="{009CF27C-10F3-49BF-ADCE-E3DE7251C8D9}" dt="2022-10-10T18:02:02.219" v="11704" actId="1076"/>
          <ac:picMkLst>
            <pc:docMk/>
            <pc:sldMk cId="2477093103" sldId="282"/>
            <ac:picMk id="11268" creationId="{E64D2240-0B46-F801-0A6E-1ADF081347DB}"/>
          </ac:picMkLst>
        </pc:picChg>
      </pc:sldChg>
      <pc:sldChg chg="modSp new mod">
        <pc:chgData name="Don Connolley" userId="4ed2553d-a0bd-4c01-a25a-0e49bacf0a2d" providerId="ADAL" clId="{009CF27C-10F3-49BF-ADCE-E3DE7251C8D9}" dt="2022-09-26T00:56:24.245" v="3740" actId="1076"/>
        <pc:sldMkLst>
          <pc:docMk/>
          <pc:sldMk cId="4163380210" sldId="283"/>
        </pc:sldMkLst>
        <pc:spChg chg="mod">
          <ac:chgData name="Don Connolley" userId="4ed2553d-a0bd-4c01-a25a-0e49bacf0a2d" providerId="ADAL" clId="{009CF27C-10F3-49BF-ADCE-E3DE7251C8D9}" dt="2022-09-26T00:51:43.691" v="3036" actId="20577"/>
          <ac:spMkLst>
            <pc:docMk/>
            <pc:sldMk cId="4163380210" sldId="283"/>
            <ac:spMk id="2" creationId="{804C31B9-CFAA-B264-7F1B-D87B22505B63}"/>
          </ac:spMkLst>
        </pc:spChg>
        <pc:spChg chg="mod">
          <ac:chgData name="Don Connolley" userId="4ed2553d-a0bd-4c01-a25a-0e49bacf0a2d" providerId="ADAL" clId="{009CF27C-10F3-49BF-ADCE-E3DE7251C8D9}" dt="2022-09-26T00:56:24.245" v="3740" actId="1076"/>
          <ac:spMkLst>
            <pc:docMk/>
            <pc:sldMk cId="4163380210" sldId="283"/>
            <ac:spMk id="3" creationId="{978FE1C8-3C17-F77B-039A-BCAC2A08B5F6}"/>
          </ac:spMkLst>
        </pc:spChg>
      </pc:sldChg>
      <pc:sldChg chg="modSp new mod">
        <pc:chgData name="Don Connolley" userId="4ed2553d-a0bd-4c01-a25a-0e49bacf0a2d" providerId="ADAL" clId="{009CF27C-10F3-49BF-ADCE-E3DE7251C8D9}" dt="2022-09-26T01:00:19.088" v="4316" actId="20577"/>
        <pc:sldMkLst>
          <pc:docMk/>
          <pc:sldMk cId="2786014229" sldId="284"/>
        </pc:sldMkLst>
        <pc:spChg chg="mod">
          <ac:chgData name="Don Connolley" userId="4ed2553d-a0bd-4c01-a25a-0e49bacf0a2d" providerId="ADAL" clId="{009CF27C-10F3-49BF-ADCE-E3DE7251C8D9}" dt="2022-09-26T00:55:21.462" v="3645" actId="20577"/>
          <ac:spMkLst>
            <pc:docMk/>
            <pc:sldMk cId="2786014229" sldId="284"/>
            <ac:spMk id="2" creationId="{CD1FB5CC-93AB-8EB5-7ADE-D6829702CEEC}"/>
          </ac:spMkLst>
        </pc:spChg>
        <pc:spChg chg="mod">
          <ac:chgData name="Don Connolley" userId="4ed2553d-a0bd-4c01-a25a-0e49bacf0a2d" providerId="ADAL" clId="{009CF27C-10F3-49BF-ADCE-E3DE7251C8D9}" dt="2022-09-26T01:00:19.088" v="4316" actId="20577"/>
          <ac:spMkLst>
            <pc:docMk/>
            <pc:sldMk cId="2786014229" sldId="284"/>
            <ac:spMk id="3" creationId="{7CA3797C-4A75-3BFE-F6FB-D9E175E946BC}"/>
          </ac:spMkLst>
        </pc:spChg>
      </pc:sldChg>
      <pc:sldChg chg="addSp modSp new mod">
        <pc:chgData name="Don Connolley" userId="4ed2553d-a0bd-4c01-a25a-0e49bacf0a2d" providerId="ADAL" clId="{009CF27C-10F3-49BF-ADCE-E3DE7251C8D9}" dt="2022-10-10T13:56:50.656" v="11014" actId="1076"/>
        <pc:sldMkLst>
          <pc:docMk/>
          <pc:sldMk cId="3990904906" sldId="285"/>
        </pc:sldMkLst>
        <pc:spChg chg="mod">
          <ac:chgData name="Don Connolley" userId="4ed2553d-a0bd-4c01-a25a-0e49bacf0a2d" providerId="ADAL" clId="{009CF27C-10F3-49BF-ADCE-E3DE7251C8D9}" dt="2022-09-26T01:13:18.557" v="5861" actId="20577"/>
          <ac:spMkLst>
            <pc:docMk/>
            <pc:sldMk cId="3990904906" sldId="285"/>
            <ac:spMk id="2" creationId="{945727E8-2203-BC0C-64B3-C8F8B47E9CD9}"/>
          </ac:spMkLst>
        </pc:spChg>
        <pc:spChg chg="mod">
          <ac:chgData name="Don Connolley" userId="4ed2553d-a0bd-4c01-a25a-0e49bacf0a2d" providerId="ADAL" clId="{009CF27C-10F3-49BF-ADCE-E3DE7251C8D9}" dt="2022-10-01T19:54:03.670" v="6579" actId="14100"/>
          <ac:spMkLst>
            <pc:docMk/>
            <pc:sldMk cId="3990904906" sldId="285"/>
            <ac:spMk id="3" creationId="{62B8B510-66A6-EA70-F14A-4D5C840F3BB0}"/>
          </ac:spMkLst>
        </pc:spChg>
        <pc:spChg chg="mod">
          <ac:chgData name="Don Connolley" userId="4ed2553d-a0bd-4c01-a25a-0e49bacf0a2d" providerId="ADAL" clId="{009CF27C-10F3-49BF-ADCE-E3DE7251C8D9}" dt="2022-10-10T13:56:37.501" v="11012"/>
          <ac:spMkLst>
            <pc:docMk/>
            <pc:sldMk cId="3990904906" sldId="285"/>
            <ac:spMk id="6" creationId="{87D13AA4-0F14-A382-C432-ACAD5E54F4D4}"/>
          </ac:spMkLst>
        </pc:spChg>
        <pc:spChg chg="mod">
          <ac:chgData name="Don Connolley" userId="4ed2553d-a0bd-4c01-a25a-0e49bacf0a2d" providerId="ADAL" clId="{009CF27C-10F3-49BF-ADCE-E3DE7251C8D9}" dt="2022-10-10T13:56:37.501" v="11012"/>
          <ac:spMkLst>
            <pc:docMk/>
            <pc:sldMk cId="3990904906" sldId="285"/>
            <ac:spMk id="7" creationId="{53307442-9159-ABBA-C9E8-6241895EE413}"/>
          </ac:spMkLst>
        </pc:spChg>
        <pc:spChg chg="mod">
          <ac:chgData name="Don Connolley" userId="4ed2553d-a0bd-4c01-a25a-0e49bacf0a2d" providerId="ADAL" clId="{009CF27C-10F3-49BF-ADCE-E3DE7251C8D9}" dt="2022-10-10T13:56:37.501" v="11012"/>
          <ac:spMkLst>
            <pc:docMk/>
            <pc:sldMk cId="3990904906" sldId="285"/>
            <ac:spMk id="8" creationId="{0CF5FDC0-ED71-C4F8-AB30-E25AE22E8310}"/>
          </ac:spMkLst>
        </pc:spChg>
        <pc:spChg chg="mod">
          <ac:chgData name="Don Connolley" userId="4ed2553d-a0bd-4c01-a25a-0e49bacf0a2d" providerId="ADAL" clId="{009CF27C-10F3-49BF-ADCE-E3DE7251C8D9}" dt="2022-10-10T13:56:37.501" v="11012"/>
          <ac:spMkLst>
            <pc:docMk/>
            <pc:sldMk cId="3990904906" sldId="285"/>
            <ac:spMk id="9" creationId="{3CA78FAE-B002-9DD3-7B1C-F992BA47D04D}"/>
          </ac:spMkLst>
        </pc:spChg>
        <pc:grpChg chg="add mod">
          <ac:chgData name="Don Connolley" userId="4ed2553d-a0bd-4c01-a25a-0e49bacf0a2d" providerId="ADAL" clId="{009CF27C-10F3-49BF-ADCE-E3DE7251C8D9}" dt="2022-10-10T13:56:50.656" v="11014" actId="1076"/>
          <ac:grpSpMkLst>
            <pc:docMk/>
            <pc:sldMk cId="3990904906" sldId="285"/>
            <ac:grpSpMk id="4" creationId="{D59323D6-D149-876D-31DC-09C3F0DB44D0}"/>
          </ac:grpSpMkLst>
        </pc:grpChg>
        <pc:picChg chg="mod">
          <ac:chgData name="Don Connolley" userId="4ed2553d-a0bd-4c01-a25a-0e49bacf0a2d" providerId="ADAL" clId="{009CF27C-10F3-49BF-ADCE-E3DE7251C8D9}" dt="2022-10-10T13:56:37.501" v="11012"/>
          <ac:picMkLst>
            <pc:docMk/>
            <pc:sldMk cId="3990904906" sldId="285"/>
            <ac:picMk id="5" creationId="{A4A00FA5-695F-F502-7880-AE5BB679B129}"/>
          </ac:picMkLst>
        </pc:picChg>
      </pc:sldChg>
      <pc:sldChg chg="addSp modSp new mod">
        <pc:chgData name="Don Connolley" userId="4ed2553d-a0bd-4c01-a25a-0e49bacf0a2d" providerId="ADAL" clId="{009CF27C-10F3-49BF-ADCE-E3DE7251C8D9}" dt="2022-10-10T13:58:17.334" v="11021" actId="14100"/>
        <pc:sldMkLst>
          <pc:docMk/>
          <pc:sldMk cId="210189279" sldId="286"/>
        </pc:sldMkLst>
        <pc:spChg chg="mod">
          <ac:chgData name="Don Connolley" userId="4ed2553d-a0bd-4c01-a25a-0e49bacf0a2d" providerId="ADAL" clId="{009CF27C-10F3-49BF-ADCE-E3DE7251C8D9}" dt="2022-09-26T01:15:32.988" v="5967" actId="20577"/>
          <ac:spMkLst>
            <pc:docMk/>
            <pc:sldMk cId="210189279" sldId="286"/>
            <ac:spMk id="2" creationId="{2CEC71A9-6AF0-58EF-8DD1-B1DFD9198600}"/>
          </ac:spMkLst>
        </pc:spChg>
        <pc:spChg chg="mod">
          <ac:chgData name="Don Connolley" userId="4ed2553d-a0bd-4c01-a25a-0e49bacf0a2d" providerId="ADAL" clId="{009CF27C-10F3-49BF-ADCE-E3DE7251C8D9}" dt="2022-10-10T12:37:24.616" v="10583" actId="1076"/>
          <ac:spMkLst>
            <pc:docMk/>
            <pc:sldMk cId="210189279" sldId="286"/>
            <ac:spMk id="3" creationId="{74573612-2B68-052D-1C8D-08791D787F15}"/>
          </ac:spMkLst>
        </pc:spChg>
        <pc:spChg chg="mod">
          <ac:chgData name="Don Connolley" userId="4ed2553d-a0bd-4c01-a25a-0e49bacf0a2d" providerId="ADAL" clId="{009CF27C-10F3-49BF-ADCE-E3DE7251C8D9}" dt="2022-10-10T13:57:35.733" v="11015"/>
          <ac:spMkLst>
            <pc:docMk/>
            <pc:sldMk cId="210189279" sldId="286"/>
            <ac:spMk id="6" creationId="{FECE601E-221D-5651-96A9-AB9ECE339A05}"/>
          </ac:spMkLst>
        </pc:spChg>
        <pc:grpChg chg="add mod">
          <ac:chgData name="Don Connolley" userId="4ed2553d-a0bd-4c01-a25a-0e49bacf0a2d" providerId="ADAL" clId="{009CF27C-10F3-49BF-ADCE-E3DE7251C8D9}" dt="2022-10-10T13:58:17.334" v="11021" actId="14100"/>
          <ac:grpSpMkLst>
            <pc:docMk/>
            <pc:sldMk cId="210189279" sldId="286"/>
            <ac:grpSpMk id="4" creationId="{803AC274-686D-5CD7-5AE4-262CDFDD897F}"/>
          </ac:grpSpMkLst>
        </pc:grpChg>
        <pc:picChg chg="mod">
          <ac:chgData name="Don Connolley" userId="4ed2553d-a0bd-4c01-a25a-0e49bacf0a2d" providerId="ADAL" clId="{009CF27C-10F3-49BF-ADCE-E3DE7251C8D9}" dt="2022-10-10T13:57:35.733" v="11015"/>
          <ac:picMkLst>
            <pc:docMk/>
            <pc:sldMk cId="210189279" sldId="286"/>
            <ac:picMk id="5" creationId="{73B8ECD9-429F-39AB-C220-9D8EB00845DC}"/>
          </ac:picMkLst>
        </pc:picChg>
      </pc:sldChg>
      <pc:sldChg chg="addSp modSp new mod">
        <pc:chgData name="Don Connolley" userId="4ed2553d-a0bd-4c01-a25a-0e49bacf0a2d" providerId="ADAL" clId="{009CF27C-10F3-49BF-ADCE-E3DE7251C8D9}" dt="2022-10-10T15:45:04.254" v="11080" actId="1076"/>
        <pc:sldMkLst>
          <pc:docMk/>
          <pc:sldMk cId="1210164967" sldId="287"/>
        </pc:sldMkLst>
        <pc:spChg chg="mod">
          <ac:chgData name="Don Connolley" userId="4ed2553d-a0bd-4c01-a25a-0e49bacf0a2d" providerId="ADAL" clId="{009CF27C-10F3-49BF-ADCE-E3DE7251C8D9}" dt="2022-10-01T19:54:34.970" v="6603" actId="20577"/>
          <ac:spMkLst>
            <pc:docMk/>
            <pc:sldMk cId="1210164967" sldId="287"/>
            <ac:spMk id="2" creationId="{68D5DF19-F160-6141-930C-AE0DDB619D74}"/>
          </ac:spMkLst>
        </pc:spChg>
        <pc:spChg chg="mod">
          <ac:chgData name="Don Connolley" userId="4ed2553d-a0bd-4c01-a25a-0e49bacf0a2d" providerId="ADAL" clId="{009CF27C-10F3-49BF-ADCE-E3DE7251C8D9}" dt="2022-10-01T19:58:56.899" v="7102" actId="14100"/>
          <ac:spMkLst>
            <pc:docMk/>
            <pc:sldMk cId="1210164967" sldId="287"/>
            <ac:spMk id="3" creationId="{0821A010-90CF-95FE-F590-D5AF913115DF}"/>
          </ac:spMkLst>
        </pc:spChg>
        <pc:picChg chg="add mod">
          <ac:chgData name="Don Connolley" userId="4ed2553d-a0bd-4c01-a25a-0e49bacf0a2d" providerId="ADAL" clId="{009CF27C-10F3-49BF-ADCE-E3DE7251C8D9}" dt="2022-10-10T15:45:04.254" v="11080" actId="1076"/>
          <ac:picMkLst>
            <pc:docMk/>
            <pc:sldMk cId="1210164967" sldId="287"/>
            <ac:picMk id="4098" creationId="{544065EA-84B9-6F3D-A199-457F81561718}"/>
          </ac:picMkLst>
        </pc:picChg>
      </pc:sldChg>
      <pc:sldChg chg="addSp modSp new mod">
        <pc:chgData name="Don Connolley" userId="4ed2553d-a0bd-4c01-a25a-0e49bacf0a2d" providerId="ADAL" clId="{009CF27C-10F3-49BF-ADCE-E3DE7251C8D9}" dt="2022-10-11T00:33:40.894" v="11723" actId="1076"/>
        <pc:sldMkLst>
          <pc:docMk/>
          <pc:sldMk cId="2773909819" sldId="288"/>
        </pc:sldMkLst>
        <pc:spChg chg="mod">
          <ac:chgData name="Don Connolley" userId="4ed2553d-a0bd-4c01-a25a-0e49bacf0a2d" providerId="ADAL" clId="{009CF27C-10F3-49BF-ADCE-E3DE7251C8D9}" dt="2022-10-01T22:15:34.470" v="7598" actId="20577"/>
          <ac:spMkLst>
            <pc:docMk/>
            <pc:sldMk cId="2773909819" sldId="288"/>
            <ac:spMk id="2" creationId="{EB73B942-F543-9F01-B9F5-B6B53D9E91BB}"/>
          </ac:spMkLst>
        </pc:spChg>
        <pc:spChg chg="mod">
          <ac:chgData name="Don Connolley" userId="4ed2553d-a0bd-4c01-a25a-0e49bacf0a2d" providerId="ADAL" clId="{009CF27C-10F3-49BF-ADCE-E3DE7251C8D9}" dt="2022-10-01T22:20:41.614" v="8133" actId="14100"/>
          <ac:spMkLst>
            <pc:docMk/>
            <pc:sldMk cId="2773909819" sldId="288"/>
            <ac:spMk id="3" creationId="{69A900EF-F835-DEA7-34B8-C7546948D98F}"/>
          </ac:spMkLst>
        </pc:spChg>
        <pc:picChg chg="add mod">
          <ac:chgData name="Don Connolley" userId="4ed2553d-a0bd-4c01-a25a-0e49bacf0a2d" providerId="ADAL" clId="{009CF27C-10F3-49BF-ADCE-E3DE7251C8D9}" dt="2022-10-11T00:33:40.894" v="11723" actId="1076"/>
          <ac:picMkLst>
            <pc:docMk/>
            <pc:sldMk cId="2773909819" sldId="288"/>
            <ac:picMk id="17410" creationId="{096A755E-4C42-E838-40F0-7FBEA25D51ED}"/>
          </ac:picMkLst>
        </pc:picChg>
      </pc:sldChg>
      <pc:sldChg chg="addSp modSp new mod">
        <pc:chgData name="Don Connolley" userId="4ed2553d-a0bd-4c01-a25a-0e49bacf0a2d" providerId="ADAL" clId="{009CF27C-10F3-49BF-ADCE-E3DE7251C8D9}" dt="2022-10-11T00:34:36.730" v="11727" actId="1076"/>
        <pc:sldMkLst>
          <pc:docMk/>
          <pc:sldMk cId="1631685727" sldId="289"/>
        </pc:sldMkLst>
        <pc:spChg chg="mod">
          <ac:chgData name="Don Connolley" userId="4ed2553d-a0bd-4c01-a25a-0e49bacf0a2d" providerId="ADAL" clId="{009CF27C-10F3-49BF-ADCE-E3DE7251C8D9}" dt="2022-10-01T22:25:52.530" v="8755" actId="20577"/>
          <ac:spMkLst>
            <pc:docMk/>
            <pc:sldMk cId="1631685727" sldId="289"/>
            <ac:spMk id="2" creationId="{2DD11824-3889-D0D7-99A0-4E77D44C08E0}"/>
          </ac:spMkLst>
        </pc:spChg>
        <pc:spChg chg="mod">
          <ac:chgData name="Don Connolley" userId="4ed2553d-a0bd-4c01-a25a-0e49bacf0a2d" providerId="ADAL" clId="{009CF27C-10F3-49BF-ADCE-E3DE7251C8D9}" dt="2022-10-01T22:29:38.732" v="9256" actId="1076"/>
          <ac:spMkLst>
            <pc:docMk/>
            <pc:sldMk cId="1631685727" sldId="289"/>
            <ac:spMk id="3" creationId="{D497B65D-518A-A548-BA65-4842CCD3F115}"/>
          </ac:spMkLst>
        </pc:spChg>
        <pc:picChg chg="add mod">
          <ac:chgData name="Don Connolley" userId="4ed2553d-a0bd-4c01-a25a-0e49bacf0a2d" providerId="ADAL" clId="{009CF27C-10F3-49BF-ADCE-E3DE7251C8D9}" dt="2022-10-11T00:34:36.730" v="11727" actId="1076"/>
          <ac:picMkLst>
            <pc:docMk/>
            <pc:sldMk cId="1631685727" sldId="289"/>
            <ac:picMk id="18434" creationId="{5E402736-E651-5684-7D5F-A415A938FCF2}"/>
          </ac:picMkLst>
        </pc:picChg>
      </pc:sldChg>
      <pc:sldChg chg="addSp delSp modSp new mod modMedia modClrScheme chgLayout">
        <pc:chgData name="Don Connolley" userId="4ed2553d-a0bd-4c01-a25a-0e49bacf0a2d" providerId="ADAL" clId="{009CF27C-10F3-49BF-ADCE-E3DE7251C8D9}" dt="2022-10-10T12:39:14.925" v="10604" actId="27614"/>
        <pc:sldMkLst>
          <pc:docMk/>
          <pc:sldMk cId="204831448" sldId="290"/>
        </pc:sldMkLst>
        <pc:spChg chg="del mod">
          <ac:chgData name="Don Connolley" userId="4ed2553d-a0bd-4c01-a25a-0e49bacf0a2d" providerId="ADAL" clId="{009CF27C-10F3-49BF-ADCE-E3DE7251C8D9}" dt="2022-10-10T12:38:14.836" v="10587" actId="478"/>
          <ac:spMkLst>
            <pc:docMk/>
            <pc:sldMk cId="204831448" sldId="290"/>
            <ac:spMk id="2" creationId="{8F6CCF18-E443-6553-B066-11880BA9AEF7}"/>
          </ac:spMkLst>
        </pc:spChg>
        <pc:spChg chg="del">
          <ac:chgData name="Don Connolley" userId="4ed2553d-a0bd-4c01-a25a-0e49bacf0a2d" providerId="ADAL" clId="{009CF27C-10F3-49BF-ADCE-E3DE7251C8D9}" dt="2022-10-10T12:38:08.929" v="10585" actId="478"/>
          <ac:spMkLst>
            <pc:docMk/>
            <pc:sldMk cId="204831448" sldId="290"/>
            <ac:spMk id="3" creationId="{4B16E499-CA3F-A002-58C7-5B28EF7CEEE7}"/>
          </ac:spMkLst>
        </pc:spChg>
        <pc:spChg chg="add mod">
          <ac:chgData name="Don Connolley" userId="4ed2553d-a0bd-4c01-a25a-0e49bacf0a2d" providerId="ADAL" clId="{009CF27C-10F3-49BF-ADCE-E3DE7251C8D9}" dt="2022-10-10T12:39:03.138" v="10601" actId="26606"/>
          <ac:spMkLst>
            <pc:docMk/>
            <pc:sldMk cId="204831448" sldId="290"/>
            <ac:spMk id="6" creationId="{184E6C37-950C-F5F5-2D54-5B56D92D5548}"/>
          </ac:spMkLst>
        </pc:spChg>
        <pc:picChg chg="add mod">
          <ac:chgData name="Don Connolley" userId="4ed2553d-a0bd-4c01-a25a-0e49bacf0a2d" providerId="ADAL" clId="{009CF27C-10F3-49BF-ADCE-E3DE7251C8D9}" dt="2022-10-10T12:39:14.925" v="10604" actId="27614"/>
          <ac:picMkLst>
            <pc:docMk/>
            <pc:sldMk cId="204831448" sldId="290"/>
            <ac:picMk id="8" creationId="{9BB3C7B8-0050-B67C-DA5C-A5C67FBA91DC}"/>
          </ac:picMkLst>
        </pc:picChg>
      </pc:sldChg>
      <pc:sldChg chg="addSp modSp new mod">
        <pc:chgData name="Don Connolley" userId="4ed2553d-a0bd-4c01-a25a-0e49bacf0a2d" providerId="ADAL" clId="{009CF27C-10F3-49BF-ADCE-E3DE7251C8D9}" dt="2022-10-11T00:35:44.166" v="11731" actId="1076"/>
        <pc:sldMkLst>
          <pc:docMk/>
          <pc:sldMk cId="1964368356" sldId="291"/>
        </pc:sldMkLst>
        <pc:spChg chg="mod">
          <ac:chgData name="Don Connolley" userId="4ed2553d-a0bd-4c01-a25a-0e49bacf0a2d" providerId="ADAL" clId="{009CF27C-10F3-49BF-ADCE-E3DE7251C8D9}" dt="2022-10-10T13:30:19.898" v="10632" actId="20577"/>
          <ac:spMkLst>
            <pc:docMk/>
            <pc:sldMk cId="1964368356" sldId="291"/>
            <ac:spMk id="2" creationId="{BD9852AB-B10F-9F5A-9C32-5C990F49F911}"/>
          </ac:spMkLst>
        </pc:spChg>
        <pc:spChg chg="mod">
          <ac:chgData name="Don Connolley" userId="4ed2553d-a0bd-4c01-a25a-0e49bacf0a2d" providerId="ADAL" clId="{009CF27C-10F3-49BF-ADCE-E3DE7251C8D9}" dt="2022-10-10T13:38:49.517" v="11011" actId="1076"/>
          <ac:spMkLst>
            <pc:docMk/>
            <pc:sldMk cId="1964368356" sldId="291"/>
            <ac:spMk id="3" creationId="{8F692B08-043C-69FC-7884-C9BC8775EBD4}"/>
          </ac:spMkLst>
        </pc:spChg>
        <pc:picChg chg="add mod">
          <ac:chgData name="Don Connolley" userId="4ed2553d-a0bd-4c01-a25a-0e49bacf0a2d" providerId="ADAL" clId="{009CF27C-10F3-49BF-ADCE-E3DE7251C8D9}" dt="2022-10-11T00:35:44.166" v="11731" actId="1076"/>
          <ac:picMkLst>
            <pc:docMk/>
            <pc:sldMk cId="1964368356" sldId="291"/>
            <ac:picMk id="19458" creationId="{9CDAD2F1-9C48-F885-D1F7-714A8B229C79}"/>
          </ac:picMkLst>
        </pc:picChg>
      </pc:sldChg>
      <pc:sldChg chg="modSp new mod ord">
        <pc:chgData name="Don Connolley" userId="4ed2553d-a0bd-4c01-a25a-0e49bacf0a2d" providerId="ADAL" clId="{009CF27C-10F3-49BF-ADCE-E3DE7251C8D9}" dt="2022-10-10T16:46:49.617" v="11683" actId="14100"/>
        <pc:sldMkLst>
          <pc:docMk/>
          <pc:sldMk cId="1415529860" sldId="292"/>
        </pc:sldMkLst>
        <pc:spChg chg="mod">
          <ac:chgData name="Don Connolley" userId="4ed2553d-a0bd-4c01-a25a-0e49bacf0a2d" providerId="ADAL" clId="{009CF27C-10F3-49BF-ADCE-E3DE7251C8D9}" dt="2022-10-10T16:43:54.099" v="11121" actId="20577"/>
          <ac:spMkLst>
            <pc:docMk/>
            <pc:sldMk cId="1415529860" sldId="292"/>
            <ac:spMk id="2" creationId="{41C115E3-F8E8-97C1-8A65-7F3320C0FAEA}"/>
          </ac:spMkLst>
        </pc:spChg>
        <pc:spChg chg="mod">
          <ac:chgData name="Don Connolley" userId="4ed2553d-a0bd-4c01-a25a-0e49bacf0a2d" providerId="ADAL" clId="{009CF27C-10F3-49BF-ADCE-E3DE7251C8D9}" dt="2022-10-10T16:46:49.617" v="11683" actId="14100"/>
          <ac:spMkLst>
            <pc:docMk/>
            <pc:sldMk cId="1415529860" sldId="292"/>
            <ac:spMk id="3" creationId="{20CBD0FA-FE08-C9AD-5739-11ED6028CD35}"/>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Subtitle 5"/>
          <p:cNvSpPr txBox="1">
            <a:spLocks/>
          </p:cNvSpPr>
          <p:nvPr/>
        </p:nvSpPr>
        <p:spPr>
          <a:xfrm>
            <a:off x="482600" y="3971925"/>
            <a:ext cx="7213600" cy="762000"/>
          </a:xfrm>
          <a:prstGeom prst="rect">
            <a:avLst/>
          </a:prstGeom>
        </p:spPr>
        <p:txBody>
          <a:bodyPr/>
          <a:lstStyle/>
          <a:p>
            <a:pPr fontAlgn="auto">
              <a:spcBef>
                <a:spcPts val="0"/>
              </a:spcBef>
              <a:spcAft>
                <a:spcPts val="0"/>
              </a:spcAft>
              <a:buFont typeface="Arial" pitchFamily="34" charset="0"/>
              <a:buNone/>
              <a:defRPr/>
            </a:pPr>
            <a:endParaRPr lang="en-US" sz="2700" b="1" dirty="0">
              <a:latin typeface="+mn-lt"/>
            </a:endParaRPr>
          </a:p>
        </p:txBody>
      </p:sp>
      <p:sp>
        <p:nvSpPr>
          <p:cNvPr id="11" name="Rectangle 10">
            <a:extLst>
              <a:ext uri="{FF2B5EF4-FFF2-40B4-BE49-F238E27FC236}">
                <a16:creationId xmlns:a16="http://schemas.microsoft.com/office/drawing/2014/main" id="{E4C05A76-9517-4966-A114-9FD49DD63864}"/>
              </a:ext>
            </a:extLst>
          </p:cNvPr>
          <p:cNvSpPr/>
          <p:nvPr/>
        </p:nvSpPr>
        <p:spPr>
          <a:xfrm>
            <a:off x="0" y="-199294"/>
            <a:ext cx="12192000" cy="7057293"/>
          </a:xfrm>
          <a:prstGeom prst="rect">
            <a:avLst/>
          </a:prstGeom>
          <a:solidFill>
            <a:srgbClr val="00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Subtitle 5">
            <a:extLst>
              <a:ext uri="{FF2B5EF4-FFF2-40B4-BE49-F238E27FC236}">
                <a16:creationId xmlns:a16="http://schemas.microsoft.com/office/drawing/2014/main" id="{D725AC61-17B2-468F-8BD5-589C7E78FD6E}"/>
              </a:ext>
            </a:extLst>
          </p:cNvPr>
          <p:cNvSpPr txBox="1">
            <a:spLocks/>
          </p:cNvSpPr>
          <p:nvPr/>
        </p:nvSpPr>
        <p:spPr>
          <a:xfrm>
            <a:off x="482600" y="3971925"/>
            <a:ext cx="7213600" cy="762000"/>
          </a:xfrm>
          <a:prstGeom prst="rect">
            <a:avLst/>
          </a:prstGeom>
        </p:spPr>
        <p:txBody>
          <a:bodyPr/>
          <a:lstStyle/>
          <a:p>
            <a:pPr fontAlgn="auto">
              <a:spcBef>
                <a:spcPts val="0"/>
              </a:spcBef>
              <a:spcAft>
                <a:spcPts val="0"/>
              </a:spcAft>
              <a:buFont typeface="Arial" pitchFamily="34" charset="0"/>
              <a:buNone/>
              <a:defRPr/>
            </a:pPr>
            <a:endParaRPr lang="en-US" sz="2700" b="1" dirty="0">
              <a:latin typeface="+mn-lt"/>
            </a:endParaRPr>
          </a:p>
        </p:txBody>
      </p:sp>
      <p:sp>
        <p:nvSpPr>
          <p:cNvPr id="5" name="Text Placeholder 4">
            <a:extLst>
              <a:ext uri="{FF2B5EF4-FFF2-40B4-BE49-F238E27FC236}">
                <a16:creationId xmlns:a16="http://schemas.microsoft.com/office/drawing/2014/main" id="{0471B6D8-C30B-4CC1-94B0-A43052240FB3}"/>
              </a:ext>
            </a:extLst>
          </p:cNvPr>
          <p:cNvSpPr>
            <a:spLocks noGrp="1"/>
          </p:cNvSpPr>
          <p:nvPr>
            <p:ph type="body" sz="quarter" idx="12" hasCustomPrompt="1"/>
          </p:nvPr>
        </p:nvSpPr>
        <p:spPr>
          <a:xfrm>
            <a:off x="2497138" y="2543175"/>
            <a:ext cx="7213600" cy="885825"/>
          </a:xfrm>
        </p:spPr>
        <p:txBody>
          <a:bodyPr/>
          <a:lstStyle>
            <a:lvl1pPr marL="0" indent="0" algn="ctr">
              <a:buNone/>
              <a:defRPr sz="48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17" name="Text Placeholder 4">
            <a:extLst>
              <a:ext uri="{FF2B5EF4-FFF2-40B4-BE49-F238E27FC236}">
                <a16:creationId xmlns:a16="http://schemas.microsoft.com/office/drawing/2014/main" id="{4564E5DE-4EF4-4AB5-B6B8-58D4C38DBF64}"/>
              </a:ext>
            </a:extLst>
          </p:cNvPr>
          <p:cNvSpPr>
            <a:spLocks noGrp="1"/>
          </p:cNvSpPr>
          <p:nvPr>
            <p:ph type="body" sz="quarter" idx="13" hasCustomPrompt="1"/>
          </p:nvPr>
        </p:nvSpPr>
        <p:spPr>
          <a:xfrm>
            <a:off x="2489200" y="3467100"/>
            <a:ext cx="7213600" cy="885825"/>
          </a:xfrm>
        </p:spPr>
        <p:txBody>
          <a:bodyPr anchor="ctr"/>
          <a:lstStyle>
            <a:lvl1pPr marL="0" indent="0" algn="ctr">
              <a:buNone/>
              <a:defRPr sz="3200" b="0">
                <a:solidFill>
                  <a:schemeClr val="accent5"/>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p>
        </p:txBody>
      </p:sp>
      <p:sp>
        <p:nvSpPr>
          <p:cNvPr id="7" name="Text Placeholder 6">
            <a:extLst>
              <a:ext uri="{FF2B5EF4-FFF2-40B4-BE49-F238E27FC236}">
                <a16:creationId xmlns:a16="http://schemas.microsoft.com/office/drawing/2014/main" id="{5D66C1F9-604F-41AB-A0A2-ED75F5F289AF}"/>
              </a:ext>
            </a:extLst>
          </p:cNvPr>
          <p:cNvSpPr>
            <a:spLocks noGrp="1"/>
          </p:cNvSpPr>
          <p:nvPr>
            <p:ph type="body" sz="quarter" idx="14" hasCustomPrompt="1"/>
          </p:nvPr>
        </p:nvSpPr>
        <p:spPr>
          <a:xfrm>
            <a:off x="2489200" y="4733925"/>
            <a:ext cx="7221538" cy="1000125"/>
          </a:xfrm>
        </p:spPr>
        <p:txBody>
          <a:bodyPr/>
          <a:lstStyle>
            <a:lvl1pPr marL="0" indent="0" algn="ctr">
              <a:buNone/>
              <a:defRPr sz="1600">
                <a:solidFill>
                  <a:schemeClr val="accent5"/>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Presented by</a:t>
            </a:r>
          </a:p>
          <a:p>
            <a:pPr lvl="0"/>
            <a:r>
              <a:rPr lang="en-US" dirty="0"/>
              <a:t>March 1, 2021</a:t>
            </a:r>
          </a:p>
        </p:txBody>
      </p:sp>
      <p:pic>
        <p:nvPicPr>
          <p:cNvPr id="10" name="Picture 9" descr="A black and white logo&#10;&#10;Description automatically generated with low confidence">
            <a:extLst>
              <a:ext uri="{FF2B5EF4-FFF2-40B4-BE49-F238E27FC236}">
                <a16:creationId xmlns:a16="http://schemas.microsoft.com/office/drawing/2014/main" id="{400CC773-3797-49CE-A7ED-1800554490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5909" y="390526"/>
            <a:ext cx="2180182" cy="885825"/>
          </a:xfrm>
          <a:prstGeom prst="rect">
            <a:avLst/>
          </a:prstGeom>
        </p:spPr>
      </p:pic>
      <p:cxnSp>
        <p:nvCxnSpPr>
          <p:cNvPr id="20" name="Straight Connector 19">
            <a:extLst>
              <a:ext uri="{FF2B5EF4-FFF2-40B4-BE49-F238E27FC236}">
                <a16:creationId xmlns:a16="http://schemas.microsoft.com/office/drawing/2014/main" id="{39ED2D5D-8EEC-4981-A446-52EE08B627B9}"/>
              </a:ext>
            </a:extLst>
          </p:cNvPr>
          <p:cNvCxnSpPr>
            <a:cxnSpLocks/>
          </p:cNvCxnSpPr>
          <p:nvPr/>
        </p:nvCxnSpPr>
        <p:spPr>
          <a:xfrm>
            <a:off x="3211771" y="3448190"/>
            <a:ext cx="575935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BA523FB-4DF7-45F4-AEF2-2DE31C8D5799}"/>
              </a:ext>
            </a:extLst>
          </p:cNvPr>
          <p:cNvSpPr/>
          <p:nvPr/>
        </p:nvSpPr>
        <p:spPr>
          <a:xfrm>
            <a:off x="0" y="-199294"/>
            <a:ext cx="12192000" cy="7057293"/>
          </a:xfrm>
          <a:prstGeom prst="rect">
            <a:avLst/>
          </a:prstGeom>
          <a:solidFill>
            <a:srgbClr val="00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Subtitle 5">
            <a:extLst>
              <a:ext uri="{FF2B5EF4-FFF2-40B4-BE49-F238E27FC236}">
                <a16:creationId xmlns:a16="http://schemas.microsoft.com/office/drawing/2014/main" id="{CFDB5419-910B-4D07-98B4-7A72C44F9360}"/>
              </a:ext>
            </a:extLst>
          </p:cNvPr>
          <p:cNvSpPr txBox="1">
            <a:spLocks/>
          </p:cNvSpPr>
          <p:nvPr/>
        </p:nvSpPr>
        <p:spPr>
          <a:xfrm>
            <a:off x="482600" y="3971925"/>
            <a:ext cx="7213600" cy="762000"/>
          </a:xfrm>
          <a:prstGeom prst="rect">
            <a:avLst/>
          </a:prstGeom>
        </p:spPr>
        <p:txBody>
          <a:bodyPr/>
          <a:lstStyle/>
          <a:p>
            <a:pPr fontAlgn="auto">
              <a:spcBef>
                <a:spcPts val="0"/>
              </a:spcBef>
              <a:spcAft>
                <a:spcPts val="0"/>
              </a:spcAft>
              <a:buFont typeface="Arial" pitchFamily="34" charset="0"/>
              <a:buNone/>
              <a:defRPr/>
            </a:pPr>
            <a:endParaRPr lang="en-US" sz="2700" b="1" dirty="0">
              <a:latin typeface="+mn-lt"/>
            </a:endParaRPr>
          </a:p>
        </p:txBody>
      </p:sp>
      <p:pic>
        <p:nvPicPr>
          <p:cNvPr id="15" name="Picture 14">
            <a:extLst>
              <a:ext uri="{FF2B5EF4-FFF2-40B4-BE49-F238E27FC236}">
                <a16:creationId xmlns:a16="http://schemas.microsoft.com/office/drawing/2014/main" id="{C4275902-EDDF-41FF-9AD1-59F25CDCBA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05909" y="448021"/>
            <a:ext cx="2180182" cy="770835"/>
          </a:xfrm>
          <a:prstGeom prst="rect">
            <a:avLst/>
          </a:prstGeom>
        </p:spPr>
      </p:pic>
      <p:cxnSp>
        <p:nvCxnSpPr>
          <p:cNvPr id="16" name="Straight Connector 15">
            <a:extLst>
              <a:ext uri="{FF2B5EF4-FFF2-40B4-BE49-F238E27FC236}">
                <a16:creationId xmlns:a16="http://schemas.microsoft.com/office/drawing/2014/main" id="{4CD61A49-8D1B-409F-8117-4AF19855636F}"/>
              </a:ext>
            </a:extLst>
          </p:cNvPr>
          <p:cNvCxnSpPr>
            <a:cxnSpLocks/>
          </p:cNvCxnSpPr>
          <p:nvPr/>
        </p:nvCxnSpPr>
        <p:spPr>
          <a:xfrm>
            <a:off x="3211771" y="3448190"/>
            <a:ext cx="575935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31191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 Points Layout Highligh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31D56-01FA-435E-A419-DB58BCFB3F3E}"/>
              </a:ext>
            </a:extLst>
          </p:cNvPr>
          <p:cNvSpPr>
            <a:spLocks noGrp="1"/>
          </p:cNvSpPr>
          <p:nvPr>
            <p:ph type="title" hasCustomPrompt="1"/>
          </p:nvPr>
        </p:nvSpPr>
        <p:spPr/>
        <p:txBody>
          <a:bodyPr/>
          <a:lstStyle/>
          <a:p>
            <a:r>
              <a:rPr lang="en-US" dirty="0"/>
              <a:t>Add a one-line title in size 32 font</a:t>
            </a:r>
          </a:p>
        </p:txBody>
      </p:sp>
      <p:sp>
        <p:nvSpPr>
          <p:cNvPr id="3" name="Rectangle 2">
            <a:extLst>
              <a:ext uri="{FF2B5EF4-FFF2-40B4-BE49-F238E27FC236}">
                <a16:creationId xmlns:a16="http://schemas.microsoft.com/office/drawing/2014/main" id="{7058CD8E-986B-473C-8C5C-4B0AFA370970}"/>
              </a:ext>
            </a:extLst>
          </p:cNvPr>
          <p:cNvSpPr/>
          <p:nvPr/>
        </p:nvSpPr>
        <p:spPr>
          <a:xfrm>
            <a:off x="3363296" y="1195501"/>
            <a:ext cx="7787148" cy="4807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lstStyle/>
          <a:p>
            <a:pPr marL="0" indent="0">
              <a:buFont typeface="Arial" panose="020B0604020202020204" pitchFamily="34" charset="0"/>
              <a:buNone/>
            </a:pPr>
            <a:endParaRPr lang="en-US" dirty="0">
              <a:solidFill>
                <a:schemeClr val="accent6"/>
              </a:solidFill>
              <a:ea typeface="Lato" panose="020F0502020204030203" pitchFamily="34" charset="0"/>
              <a:cs typeface="Lato" panose="020F0502020204030203" pitchFamily="34" charset="0"/>
            </a:endParaRPr>
          </a:p>
        </p:txBody>
      </p:sp>
      <p:sp>
        <p:nvSpPr>
          <p:cNvPr id="4" name="Rectangle 3">
            <a:extLst>
              <a:ext uri="{FF2B5EF4-FFF2-40B4-BE49-F238E27FC236}">
                <a16:creationId xmlns:a16="http://schemas.microsoft.com/office/drawing/2014/main" id="{EFF83CD3-8ECA-4680-BC65-1413346BE18E}"/>
              </a:ext>
            </a:extLst>
          </p:cNvPr>
          <p:cNvSpPr/>
          <p:nvPr/>
        </p:nvSpPr>
        <p:spPr>
          <a:xfrm>
            <a:off x="1062680" y="1195501"/>
            <a:ext cx="2300615" cy="7865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ECE39DF5-7853-49E1-9715-A77A68030C12}"/>
              </a:ext>
            </a:extLst>
          </p:cNvPr>
          <p:cNvSpPr>
            <a:spLocks noGrp="1"/>
          </p:cNvSpPr>
          <p:nvPr>
            <p:ph type="body" sz="quarter" idx="10"/>
          </p:nvPr>
        </p:nvSpPr>
        <p:spPr>
          <a:xfrm>
            <a:off x="1256247" y="1402817"/>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21" name="Text Placeholder 20">
            <a:extLst>
              <a:ext uri="{FF2B5EF4-FFF2-40B4-BE49-F238E27FC236}">
                <a16:creationId xmlns:a16="http://schemas.microsoft.com/office/drawing/2014/main" id="{C6A51B14-D38A-41D6-9276-740D467E9B10}"/>
              </a:ext>
            </a:extLst>
          </p:cNvPr>
          <p:cNvSpPr>
            <a:spLocks noGrp="1"/>
          </p:cNvSpPr>
          <p:nvPr>
            <p:ph type="body" sz="quarter" idx="15"/>
          </p:nvPr>
        </p:nvSpPr>
        <p:spPr>
          <a:xfrm>
            <a:off x="3614447" y="1731918"/>
            <a:ext cx="7297202" cy="341240"/>
          </a:xfrm>
        </p:spPr>
        <p:txBody>
          <a:bodyPr/>
          <a:lstStyle>
            <a:lvl1pPr marL="0" indent="0">
              <a:buNone/>
              <a:defRPr lang="en-US" sz="1800" b="1" i="0" kern="1200" baseline="0" dirty="0" smtClean="0">
                <a:solidFill>
                  <a:schemeClr val="accent6"/>
                </a:solidFill>
                <a:latin typeface="+mn-lt"/>
                <a:ea typeface="Lato" panose="020F0502020204030203" pitchFamily="34" charset="0"/>
                <a:cs typeface="Lato" panose="020F0502020204030203" pitchFamily="34" charset="0"/>
              </a:defRPr>
            </a:lvl1pPr>
            <a:lvl2pPr marL="4572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2pPr>
            <a:lvl3pPr marL="9144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3pPr>
            <a:lvl4pPr marL="13716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4pPr>
            <a:lvl5pPr marL="18288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5pPr>
          </a:lstStyle>
          <a:p>
            <a:pPr lvl="0"/>
            <a:r>
              <a:rPr lang="en-US"/>
              <a:t>Click to edit Master text styles</a:t>
            </a:r>
          </a:p>
        </p:txBody>
      </p:sp>
      <p:sp>
        <p:nvSpPr>
          <p:cNvPr id="23" name="Text Placeholder 22">
            <a:extLst>
              <a:ext uri="{FF2B5EF4-FFF2-40B4-BE49-F238E27FC236}">
                <a16:creationId xmlns:a16="http://schemas.microsoft.com/office/drawing/2014/main" id="{0CC4FFFC-A653-45D0-A2C7-24D3F1AE1DE8}"/>
              </a:ext>
            </a:extLst>
          </p:cNvPr>
          <p:cNvSpPr>
            <a:spLocks noGrp="1"/>
          </p:cNvSpPr>
          <p:nvPr>
            <p:ph type="body" sz="quarter" idx="16"/>
          </p:nvPr>
        </p:nvSpPr>
        <p:spPr>
          <a:xfrm>
            <a:off x="3614448" y="2073158"/>
            <a:ext cx="7297201" cy="786581"/>
          </a:xfrm>
        </p:spPr>
        <p:txBody>
          <a:bodyPr/>
          <a:lstStyle>
            <a:lvl1pPr marL="0" indent="0">
              <a:buNone/>
              <a:defRPr lang="en-US" sz="1800" b="0" i="0" kern="1200" dirty="0" smtClean="0">
                <a:solidFill>
                  <a:schemeClr val="accent6"/>
                </a:solidFill>
                <a:effectLst/>
                <a:latin typeface="+mn-lt"/>
                <a:ea typeface="Lato Light" panose="020F0502020204030203" pitchFamily="34" charset="0"/>
                <a:cs typeface="Lato Light" panose="020F0502020204030203" pitchFamily="34" charset="0"/>
              </a:defRPr>
            </a:lvl1pPr>
            <a:lvl5pPr marL="1828800" indent="0">
              <a:buNone/>
              <a:defRPr/>
            </a:lvl5pPr>
          </a:lstStyle>
          <a:p>
            <a:pPr lvl="0"/>
            <a:r>
              <a:rPr lang="en-US"/>
              <a:t>Click to edit Master text styles</a:t>
            </a:r>
          </a:p>
        </p:txBody>
      </p:sp>
      <p:sp>
        <p:nvSpPr>
          <p:cNvPr id="24" name="Text Placeholder 20">
            <a:extLst>
              <a:ext uri="{FF2B5EF4-FFF2-40B4-BE49-F238E27FC236}">
                <a16:creationId xmlns:a16="http://schemas.microsoft.com/office/drawing/2014/main" id="{B20EC6F1-D0E5-4906-863A-ECAE3037D267}"/>
              </a:ext>
            </a:extLst>
          </p:cNvPr>
          <p:cNvSpPr>
            <a:spLocks noGrp="1"/>
          </p:cNvSpPr>
          <p:nvPr>
            <p:ph type="body" sz="quarter" idx="17"/>
          </p:nvPr>
        </p:nvSpPr>
        <p:spPr>
          <a:xfrm>
            <a:off x="3614447" y="2970543"/>
            <a:ext cx="7297202" cy="341240"/>
          </a:xfrm>
        </p:spPr>
        <p:txBody>
          <a:bodyPr/>
          <a:lstStyle>
            <a:lvl1pPr marL="0" indent="0">
              <a:buNone/>
              <a:defRPr lang="en-US" sz="1800" b="1" i="0" kern="1200" baseline="0" dirty="0" smtClean="0">
                <a:solidFill>
                  <a:schemeClr val="accent6"/>
                </a:solidFill>
                <a:latin typeface="+mn-lt"/>
                <a:ea typeface="Lato" panose="020F0502020204030203" pitchFamily="34" charset="0"/>
                <a:cs typeface="Lato" panose="020F0502020204030203" pitchFamily="34" charset="0"/>
              </a:defRPr>
            </a:lvl1pPr>
            <a:lvl2pPr marL="4572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2pPr>
            <a:lvl3pPr marL="9144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3pPr>
            <a:lvl4pPr marL="13716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4pPr>
            <a:lvl5pPr marL="18288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5pPr>
          </a:lstStyle>
          <a:p>
            <a:pPr lvl="0"/>
            <a:r>
              <a:rPr lang="en-US"/>
              <a:t>Click to edit Master text styles</a:t>
            </a:r>
          </a:p>
        </p:txBody>
      </p:sp>
      <p:sp>
        <p:nvSpPr>
          <p:cNvPr id="25" name="Text Placeholder 22">
            <a:extLst>
              <a:ext uri="{FF2B5EF4-FFF2-40B4-BE49-F238E27FC236}">
                <a16:creationId xmlns:a16="http://schemas.microsoft.com/office/drawing/2014/main" id="{73ECA521-E78C-48A9-B151-176CCDDB80E8}"/>
              </a:ext>
            </a:extLst>
          </p:cNvPr>
          <p:cNvSpPr>
            <a:spLocks noGrp="1"/>
          </p:cNvSpPr>
          <p:nvPr>
            <p:ph type="body" sz="quarter" idx="18"/>
          </p:nvPr>
        </p:nvSpPr>
        <p:spPr>
          <a:xfrm>
            <a:off x="3614448" y="3316288"/>
            <a:ext cx="7297201" cy="786581"/>
          </a:xfrm>
        </p:spPr>
        <p:txBody>
          <a:bodyPr/>
          <a:lstStyle>
            <a:lvl1pPr marL="0" indent="0">
              <a:buNone/>
              <a:defRPr lang="en-US" sz="1800" b="0" i="0" kern="1200" dirty="0" smtClean="0">
                <a:solidFill>
                  <a:schemeClr val="accent6"/>
                </a:solidFill>
                <a:effectLst/>
                <a:latin typeface="+mn-lt"/>
                <a:ea typeface="Lato Light" panose="020F0502020204030203" pitchFamily="34" charset="0"/>
                <a:cs typeface="Lato Light" panose="020F0502020204030203" pitchFamily="34" charset="0"/>
              </a:defRPr>
            </a:lvl1pPr>
            <a:lvl5pPr marL="1828800" indent="0">
              <a:buNone/>
              <a:defRPr/>
            </a:lvl5pPr>
          </a:lstStyle>
          <a:p>
            <a:pPr lvl="0"/>
            <a:r>
              <a:rPr lang="en-US"/>
              <a:t>Click to edit Master text styles</a:t>
            </a:r>
          </a:p>
        </p:txBody>
      </p:sp>
      <p:sp>
        <p:nvSpPr>
          <p:cNvPr id="31" name="Rectangle 30">
            <a:extLst>
              <a:ext uri="{FF2B5EF4-FFF2-40B4-BE49-F238E27FC236}">
                <a16:creationId xmlns:a16="http://schemas.microsoft.com/office/drawing/2014/main" id="{F99A9F72-BB73-48E6-84FE-D2809E9D77C3}"/>
              </a:ext>
            </a:extLst>
          </p:cNvPr>
          <p:cNvSpPr/>
          <p:nvPr/>
        </p:nvSpPr>
        <p:spPr>
          <a:xfrm>
            <a:off x="1062680" y="2208267"/>
            <a:ext cx="2300615" cy="78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14">
            <a:extLst>
              <a:ext uri="{FF2B5EF4-FFF2-40B4-BE49-F238E27FC236}">
                <a16:creationId xmlns:a16="http://schemas.microsoft.com/office/drawing/2014/main" id="{4F5CE836-AB73-4492-B936-3F425C1314BB}"/>
              </a:ext>
            </a:extLst>
          </p:cNvPr>
          <p:cNvSpPr>
            <a:spLocks noGrp="1"/>
          </p:cNvSpPr>
          <p:nvPr>
            <p:ph type="body" sz="quarter" idx="19"/>
          </p:nvPr>
        </p:nvSpPr>
        <p:spPr>
          <a:xfrm>
            <a:off x="1256247" y="2415583"/>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33" name="Rectangle 32">
            <a:extLst>
              <a:ext uri="{FF2B5EF4-FFF2-40B4-BE49-F238E27FC236}">
                <a16:creationId xmlns:a16="http://schemas.microsoft.com/office/drawing/2014/main" id="{463821E5-37A6-4610-A3B4-C89E40133ED1}"/>
              </a:ext>
            </a:extLst>
          </p:cNvPr>
          <p:cNvSpPr/>
          <p:nvPr/>
        </p:nvSpPr>
        <p:spPr>
          <a:xfrm>
            <a:off x="1062680" y="3215632"/>
            <a:ext cx="2300615" cy="78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14">
            <a:extLst>
              <a:ext uri="{FF2B5EF4-FFF2-40B4-BE49-F238E27FC236}">
                <a16:creationId xmlns:a16="http://schemas.microsoft.com/office/drawing/2014/main" id="{D78F2485-E138-4719-AB04-5B3E18EB77A7}"/>
              </a:ext>
            </a:extLst>
          </p:cNvPr>
          <p:cNvSpPr>
            <a:spLocks noGrp="1"/>
          </p:cNvSpPr>
          <p:nvPr>
            <p:ph type="body" sz="quarter" idx="20"/>
          </p:nvPr>
        </p:nvSpPr>
        <p:spPr>
          <a:xfrm>
            <a:off x="1256247" y="3419165"/>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35" name="Rectangle 34">
            <a:extLst>
              <a:ext uri="{FF2B5EF4-FFF2-40B4-BE49-F238E27FC236}">
                <a16:creationId xmlns:a16="http://schemas.microsoft.com/office/drawing/2014/main" id="{A8952C5B-BB21-43D3-AACF-B336B925DEB8}"/>
              </a:ext>
            </a:extLst>
          </p:cNvPr>
          <p:cNvSpPr/>
          <p:nvPr/>
        </p:nvSpPr>
        <p:spPr>
          <a:xfrm>
            <a:off x="1062680" y="4222998"/>
            <a:ext cx="2300615" cy="78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14">
            <a:extLst>
              <a:ext uri="{FF2B5EF4-FFF2-40B4-BE49-F238E27FC236}">
                <a16:creationId xmlns:a16="http://schemas.microsoft.com/office/drawing/2014/main" id="{E251ED4A-4182-420F-AB10-B29DB1CCE379}"/>
              </a:ext>
            </a:extLst>
          </p:cNvPr>
          <p:cNvSpPr>
            <a:spLocks noGrp="1"/>
          </p:cNvSpPr>
          <p:nvPr>
            <p:ph type="body" sz="quarter" idx="21"/>
          </p:nvPr>
        </p:nvSpPr>
        <p:spPr>
          <a:xfrm>
            <a:off x="1256247" y="4430314"/>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37" name="Rectangle 36">
            <a:extLst>
              <a:ext uri="{FF2B5EF4-FFF2-40B4-BE49-F238E27FC236}">
                <a16:creationId xmlns:a16="http://schemas.microsoft.com/office/drawing/2014/main" id="{B1AF2A84-EB98-4623-B2D7-C10F98603D23}"/>
              </a:ext>
            </a:extLst>
          </p:cNvPr>
          <p:cNvSpPr/>
          <p:nvPr/>
        </p:nvSpPr>
        <p:spPr>
          <a:xfrm>
            <a:off x="1062680" y="5216895"/>
            <a:ext cx="2300615" cy="78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14">
            <a:extLst>
              <a:ext uri="{FF2B5EF4-FFF2-40B4-BE49-F238E27FC236}">
                <a16:creationId xmlns:a16="http://schemas.microsoft.com/office/drawing/2014/main" id="{F67CBC04-CCEF-4E1B-B436-65CF38FFCD0F}"/>
              </a:ext>
            </a:extLst>
          </p:cNvPr>
          <p:cNvSpPr>
            <a:spLocks noGrp="1"/>
          </p:cNvSpPr>
          <p:nvPr>
            <p:ph type="body" sz="quarter" idx="22"/>
          </p:nvPr>
        </p:nvSpPr>
        <p:spPr>
          <a:xfrm>
            <a:off x="1256247" y="5424211"/>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Tree>
    <p:extLst>
      <p:ext uri="{BB962C8B-B14F-4D97-AF65-F5344CB8AC3E}">
        <p14:creationId xmlns:p14="http://schemas.microsoft.com/office/powerpoint/2010/main" val="28338853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 Points Layout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31D56-01FA-435E-A419-DB58BCFB3F3E}"/>
              </a:ext>
            </a:extLst>
          </p:cNvPr>
          <p:cNvSpPr>
            <a:spLocks noGrp="1"/>
          </p:cNvSpPr>
          <p:nvPr>
            <p:ph type="title" hasCustomPrompt="1"/>
          </p:nvPr>
        </p:nvSpPr>
        <p:spPr/>
        <p:txBody>
          <a:bodyPr/>
          <a:lstStyle/>
          <a:p>
            <a:r>
              <a:rPr lang="en-US" dirty="0"/>
              <a:t>Add a one-line title in size 32 font</a:t>
            </a:r>
          </a:p>
        </p:txBody>
      </p:sp>
      <p:sp>
        <p:nvSpPr>
          <p:cNvPr id="22" name="Rectangle 21">
            <a:extLst>
              <a:ext uri="{FF2B5EF4-FFF2-40B4-BE49-F238E27FC236}">
                <a16:creationId xmlns:a16="http://schemas.microsoft.com/office/drawing/2014/main" id="{4D7D31C5-110E-4295-8D1C-D1D99898527F}"/>
              </a:ext>
            </a:extLst>
          </p:cNvPr>
          <p:cNvSpPr/>
          <p:nvPr/>
        </p:nvSpPr>
        <p:spPr>
          <a:xfrm>
            <a:off x="3363296" y="1195501"/>
            <a:ext cx="7787148" cy="4807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lstStyle/>
          <a:p>
            <a:pPr marL="0" indent="0">
              <a:buFont typeface="Arial" panose="020B0604020202020204" pitchFamily="34" charset="0"/>
              <a:buNone/>
            </a:pPr>
            <a:endParaRPr lang="en-US" dirty="0">
              <a:solidFill>
                <a:schemeClr val="accent6"/>
              </a:solidFill>
              <a:ea typeface="Lato" panose="020F0502020204030203" pitchFamily="34" charset="0"/>
              <a:cs typeface="Lato" panose="020F0502020204030203" pitchFamily="34" charset="0"/>
            </a:endParaRPr>
          </a:p>
        </p:txBody>
      </p:sp>
      <p:sp>
        <p:nvSpPr>
          <p:cNvPr id="26" name="Rectangle 25">
            <a:extLst>
              <a:ext uri="{FF2B5EF4-FFF2-40B4-BE49-F238E27FC236}">
                <a16:creationId xmlns:a16="http://schemas.microsoft.com/office/drawing/2014/main" id="{A02EDE54-21DE-423E-B67F-1D0C997A2BCD}"/>
              </a:ext>
            </a:extLst>
          </p:cNvPr>
          <p:cNvSpPr/>
          <p:nvPr/>
        </p:nvSpPr>
        <p:spPr>
          <a:xfrm>
            <a:off x="1062680" y="1195501"/>
            <a:ext cx="2300615" cy="78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14">
            <a:extLst>
              <a:ext uri="{FF2B5EF4-FFF2-40B4-BE49-F238E27FC236}">
                <a16:creationId xmlns:a16="http://schemas.microsoft.com/office/drawing/2014/main" id="{E35E4A8E-ADC6-47CB-8BA3-473A4783CC9F}"/>
              </a:ext>
            </a:extLst>
          </p:cNvPr>
          <p:cNvSpPr>
            <a:spLocks noGrp="1"/>
          </p:cNvSpPr>
          <p:nvPr>
            <p:ph type="body" sz="quarter" idx="10"/>
          </p:nvPr>
        </p:nvSpPr>
        <p:spPr>
          <a:xfrm>
            <a:off x="1256247" y="1402817"/>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28" name="Text Placeholder 20">
            <a:extLst>
              <a:ext uri="{FF2B5EF4-FFF2-40B4-BE49-F238E27FC236}">
                <a16:creationId xmlns:a16="http://schemas.microsoft.com/office/drawing/2014/main" id="{5847BF4A-E7C3-41C6-A1A9-C7FD14D517CE}"/>
              </a:ext>
            </a:extLst>
          </p:cNvPr>
          <p:cNvSpPr>
            <a:spLocks noGrp="1"/>
          </p:cNvSpPr>
          <p:nvPr>
            <p:ph type="body" sz="quarter" idx="15"/>
          </p:nvPr>
        </p:nvSpPr>
        <p:spPr>
          <a:xfrm>
            <a:off x="3614447" y="1731918"/>
            <a:ext cx="7297202" cy="341240"/>
          </a:xfrm>
        </p:spPr>
        <p:txBody>
          <a:bodyPr/>
          <a:lstStyle>
            <a:lvl1pPr marL="0" indent="0">
              <a:buNone/>
              <a:defRPr lang="en-US" sz="1800" b="1" i="0" kern="1200" baseline="0" dirty="0" smtClean="0">
                <a:solidFill>
                  <a:schemeClr val="accent6"/>
                </a:solidFill>
                <a:latin typeface="+mn-lt"/>
                <a:ea typeface="Lato" panose="020F0502020204030203" pitchFamily="34" charset="0"/>
                <a:cs typeface="Lato" panose="020F0502020204030203" pitchFamily="34" charset="0"/>
              </a:defRPr>
            </a:lvl1pPr>
            <a:lvl2pPr marL="4572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2pPr>
            <a:lvl3pPr marL="9144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3pPr>
            <a:lvl4pPr marL="13716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4pPr>
            <a:lvl5pPr marL="18288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5pPr>
          </a:lstStyle>
          <a:p>
            <a:pPr lvl="0"/>
            <a:r>
              <a:rPr lang="en-US"/>
              <a:t>Click to edit Master text styles</a:t>
            </a:r>
          </a:p>
        </p:txBody>
      </p:sp>
      <p:sp>
        <p:nvSpPr>
          <p:cNvPr id="29" name="Text Placeholder 22">
            <a:extLst>
              <a:ext uri="{FF2B5EF4-FFF2-40B4-BE49-F238E27FC236}">
                <a16:creationId xmlns:a16="http://schemas.microsoft.com/office/drawing/2014/main" id="{CB52B6E4-C6F7-4252-B9FC-57D870EE0CA2}"/>
              </a:ext>
            </a:extLst>
          </p:cNvPr>
          <p:cNvSpPr>
            <a:spLocks noGrp="1"/>
          </p:cNvSpPr>
          <p:nvPr>
            <p:ph type="body" sz="quarter" idx="16"/>
          </p:nvPr>
        </p:nvSpPr>
        <p:spPr>
          <a:xfrm>
            <a:off x="3614448" y="2073158"/>
            <a:ext cx="7297201" cy="786581"/>
          </a:xfrm>
        </p:spPr>
        <p:txBody>
          <a:bodyPr/>
          <a:lstStyle>
            <a:lvl1pPr marL="0" indent="0">
              <a:buNone/>
              <a:defRPr lang="en-US" sz="1800" b="0" i="0" kern="1200" dirty="0" smtClean="0">
                <a:solidFill>
                  <a:schemeClr val="accent6"/>
                </a:solidFill>
                <a:effectLst/>
                <a:latin typeface="+mn-lt"/>
                <a:ea typeface="Lato Light" panose="020F0502020204030203" pitchFamily="34" charset="0"/>
                <a:cs typeface="Lato Light" panose="020F0502020204030203" pitchFamily="34" charset="0"/>
              </a:defRPr>
            </a:lvl1pPr>
            <a:lvl5pPr marL="1828800" indent="0">
              <a:buNone/>
              <a:defRPr/>
            </a:lvl5pPr>
          </a:lstStyle>
          <a:p>
            <a:pPr lvl="0"/>
            <a:r>
              <a:rPr lang="en-US"/>
              <a:t>Click to edit Master text styles</a:t>
            </a:r>
          </a:p>
        </p:txBody>
      </p:sp>
      <p:sp>
        <p:nvSpPr>
          <p:cNvPr id="30" name="Text Placeholder 20">
            <a:extLst>
              <a:ext uri="{FF2B5EF4-FFF2-40B4-BE49-F238E27FC236}">
                <a16:creationId xmlns:a16="http://schemas.microsoft.com/office/drawing/2014/main" id="{15D5D698-6EDA-4E3A-9C89-1AC4E009160B}"/>
              </a:ext>
            </a:extLst>
          </p:cNvPr>
          <p:cNvSpPr>
            <a:spLocks noGrp="1"/>
          </p:cNvSpPr>
          <p:nvPr>
            <p:ph type="body" sz="quarter" idx="17"/>
          </p:nvPr>
        </p:nvSpPr>
        <p:spPr>
          <a:xfrm>
            <a:off x="3614447" y="2970543"/>
            <a:ext cx="7297202" cy="341240"/>
          </a:xfrm>
        </p:spPr>
        <p:txBody>
          <a:bodyPr/>
          <a:lstStyle>
            <a:lvl1pPr marL="0" indent="0">
              <a:buNone/>
              <a:defRPr lang="en-US" sz="1800" b="1" i="0" kern="1200" baseline="0" dirty="0" smtClean="0">
                <a:solidFill>
                  <a:schemeClr val="accent6"/>
                </a:solidFill>
                <a:latin typeface="+mn-lt"/>
                <a:ea typeface="Lato" panose="020F0502020204030203" pitchFamily="34" charset="0"/>
                <a:cs typeface="Lato" panose="020F0502020204030203" pitchFamily="34" charset="0"/>
              </a:defRPr>
            </a:lvl1pPr>
            <a:lvl2pPr marL="4572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2pPr>
            <a:lvl3pPr marL="9144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3pPr>
            <a:lvl4pPr marL="13716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4pPr>
            <a:lvl5pPr marL="18288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5pPr>
          </a:lstStyle>
          <a:p>
            <a:pPr lvl="0"/>
            <a:r>
              <a:rPr lang="en-US"/>
              <a:t>Click to edit Master text styles</a:t>
            </a:r>
          </a:p>
        </p:txBody>
      </p:sp>
      <p:sp>
        <p:nvSpPr>
          <p:cNvPr id="31" name="Text Placeholder 22">
            <a:extLst>
              <a:ext uri="{FF2B5EF4-FFF2-40B4-BE49-F238E27FC236}">
                <a16:creationId xmlns:a16="http://schemas.microsoft.com/office/drawing/2014/main" id="{587CEE35-D385-4B74-9353-97D6635AD06D}"/>
              </a:ext>
            </a:extLst>
          </p:cNvPr>
          <p:cNvSpPr>
            <a:spLocks noGrp="1"/>
          </p:cNvSpPr>
          <p:nvPr>
            <p:ph type="body" sz="quarter" idx="18"/>
          </p:nvPr>
        </p:nvSpPr>
        <p:spPr>
          <a:xfrm>
            <a:off x="3614448" y="3316288"/>
            <a:ext cx="7297201" cy="786581"/>
          </a:xfrm>
        </p:spPr>
        <p:txBody>
          <a:bodyPr/>
          <a:lstStyle>
            <a:lvl1pPr marL="0" indent="0">
              <a:buNone/>
              <a:defRPr lang="en-US" sz="1800" b="0" i="0" kern="1200" dirty="0" smtClean="0">
                <a:solidFill>
                  <a:schemeClr val="accent6"/>
                </a:solidFill>
                <a:effectLst/>
                <a:latin typeface="+mn-lt"/>
                <a:ea typeface="Lato Light" panose="020F0502020204030203" pitchFamily="34" charset="0"/>
                <a:cs typeface="Lato Light" panose="020F0502020204030203" pitchFamily="34" charset="0"/>
              </a:defRPr>
            </a:lvl1pPr>
            <a:lvl5pPr marL="1828800" indent="0">
              <a:buNone/>
              <a:defRPr/>
            </a:lvl5pPr>
          </a:lstStyle>
          <a:p>
            <a:pPr lvl="0"/>
            <a:r>
              <a:rPr lang="en-US"/>
              <a:t>Click to edit Master text styles</a:t>
            </a:r>
          </a:p>
        </p:txBody>
      </p:sp>
      <p:sp>
        <p:nvSpPr>
          <p:cNvPr id="32" name="Rectangle 31">
            <a:extLst>
              <a:ext uri="{FF2B5EF4-FFF2-40B4-BE49-F238E27FC236}">
                <a16:creationId xmlns:a16="http://schemas.microsoft.com/office/drawing/2014/main" id="{3E6FF50B-0634-40EA-AC4C-DB440B81B6A6}"/>
              </a:ext>
            </a:extLst>
          </p:cNvPr>
          <p:cNvSpPr/>
          <p:nvPr/>
        </p:nvSpPr>
        <p:spPr>
          <a:xfrm>
            <a:off x="1062680" y="2208267"/>
            <a:ext cx="2300615" cy="786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14">
            <a:extLst>
              <a:ext uri="{FF2B5EF4-FFF2-40B4-BE49-F238E27FC236}">
                <a16:creationId xmlns:a16="http://schemas.microsoft.com/office/drawing/2014/main" id="{9ACF3A0F-ADB2-4565-8C4F-8FC424F6B368}"/>
              </a:ext>
            </a:extLst>
          </p:cNvPr>
          <p:cNvSpPr>
            <a:spLocks noGrp="1"/>
          </p:cNvSpPr>
          <p:nvPr>
            <p:ph type="body" sz="quarter" idx="19"/>
          </p:nvPr>
        </p:nvSpPr>
        <p:spPr>
          <a:xfrm>
            <a:off x="1256247" y="2415583"/>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34" name="Rectangle 33">
            <a:extLst>
              <a:ext uri="{FF2B5EF4-FFF2-40B4-BE49-F238E27FC236}">
                <a16:creationId xmlns:a16="http://schemas.microsoft.com/office/drawing/2014/main" id="{4207AC09-B0E5-42B5-B2AA-EF84D0933BB1}"/>
              </a:ext>
            </a:extLst>
          </p:cNvPr>
          <p:cNvSpPr/>
          <p:nvPr/>
        </p:nvSpPr>
        <p:spPr>
          <a:xfrm>
            <a:off x="1062680" y="3215632"/>
            <a:ext cx="2300615" cy="78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14">
            <a:extLst>
              <a:ext uri="{FF2B5EF4-FFF2-40B4-BE49-F238E27FC236}">
                <a16:creationId xmlns:a16="http://schemas.microsoft.com/office/drawing/2014/main" id="{72C00F04-5210-4BFE-8DB1-B4FF45DAEAEB}"/>
              </a:ext>
            </a:extLst>
          </p:cNvPr>
          <p:cNvSpPr>
            <a:spLocks noGrp="1"/>
          </p:cNvSpPr>
          <p:nvPr>
            <p:ph type="body" sz="quarter" idx="20"/>
          </p:nvPr>
        </p:nvSpPr>
        <p:spPr>
          <a:xfrm>
            <a:off x="1256247" y="3419165"/>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36" name="Rectangle 35">
            <a:extLst>
              <a:ext uri="{FF2B5EF4-FFF2-40B4-BE49-F238E27FC236}">
                <a16:creationId xmlns:a16="http://schemas.microsoft.com/office/drawing/2014/main" id="{FE8D8E2E-3605-4241-B286-41630420863F}"/>
              </a:ext>
            </a:extLst>
          </p:cNvPr>
          <p:cNvSpPr/>
          <p:nvPr/>
        </p:nvSpPr>
        <p:spPr>
          <a:xfrm>
            <a:off x="1062680" y="4222998"/>
            <a:ext cx="2300615" cy="78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14">
            <a:extLst>
              <a:ext uri="{FF2B5EF4-FFF2-40B4-BE49-F238E27FC236}">
                <a16:creationId xmlns:a16="http://schemas.microsoft.com/office/drawing/2014/main" id="{6B4359AB-0301-447E-A08B-A13D4E8192C6}"/>
              </a:ext>
            </a:extLst>
          </p:cNvPr>
          <p:cNvSpPr>
            <a:spLocks noGrp="1"/>
          </p:cNvSpPr>
          <p:nvPr>
            <p:ph type="body" sz="quarter" idx="21"/>
          </p:nvPr>
        </p:nvSpPr>
        <p:spPr>
          <a:xfrm>
            <a:off x="1256247" y="4430314"/>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38" name="Rectangle 37">
            <a:extLst>
              <a:ext uri="{FF2B5EF4-FFF2-40B4-BE49-F238E27FC236}">
                <a16:creationId xmlns:a16="http://schemas.microsoft.com/office/drawing/2014/main" id="{7D45C873-B815-4041-A3E3-57EB1925CADB}"/>
              </a:ext>
            </a:extLst>
          </p:cNvPr>
          <p:cNvSpPr/>
          <p:nvPr/>
        </p:nvSpPr>
        <p:spPr>
          <a:xfrm>
            <a:off x="1062680" y="5216895"/>
            <a:ext cx="2300615" cy="78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14">
            <a:extLst>
              <a:ext uri="{FF2B5EF4-FFF2-40B4-BE49-F238E27FC236}">
                <a16:creationId xmlns:a16="http://schemas.microsoft.com/office/drawing/2014/main" id="{7FA9C01B-1F2F-4098-B7AA-0726D3095D24}"/>
              </a:ext>
            </a:extLst>
          </p:cNvPr>
          <p:cNvSpPr>
            <a:spLocks noGrp="1"/>
          </p:cNvSpPr>
          <p:nvPr>
            <p:ph type="body" sz="quarter" idx="22"/>
          </p:nvPr>
        </p:nvSpPr>
        <p:spPr>
          <a:xfrm>
            <a:off x="1256247" y="5424211"/>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Tree>
    <p:extLst>
      <p:ext uri="{BB962C8B-B14F-4D97-AF65-F5344CB8AC3E}">
        <p14:creationId xmlns:p14="http://schemas.microsoft.com/office/powerpoint/2010/main" val="31246321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5 Points Layout Highligh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3A260-8950-471A-851C-91C2691B514D}"/>
              </a:ext>
            </a:extLst>
          </p:cNvPr>
          <p:cNvSpPr>
            <a:spLocks noGrp="1"/>
          </p:cNvSpPr>
          <p:nvPr>
            <p:ph type="title" hasCustomPrompt="1"/>
          </p:nvPr>
        </p:nvSpPr>
        <p:spPr/>
        <p:txBody>
          <a:bodyPr/>
          <a:lstStyle/>
          <a:p>
            <a:r>
              <a:rPr lang="en-US" dirty="0"/>
              <a:t>Add a one-line title in size 32 font</a:t>
            </a:r>
          </a:p>
        </p:txBody>
      </p:sp>
      <p:sp>
        <p:nvSpPr>
          <p:cNvPr id="3" name="Rectangle 2">
            <a:extLst>
              <a:ext uri="{FF2B5EF4-FFF2-40B4-BE49-F238E27FC236}">
                <a16:creationId xmlns:a16="http://schemas.microsoft.com/office/drawing/2014/main" id="{03B52C5E-A262-4D8E-8E0D-87CF9E304D14}"/>
              </a:ext>
            </a:extLst>
          </p:cNvPr>
          <p:cNvSpPr/>
          <p:nvPr/>
        </p:nvSpPr>
        <p:spPr>
          <a:xfrm>
            <a:off x="3363296" y="1195501"/>
            <a:ext cx="7787148" cy="48079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lstStyle/>
          <a:p>
            <a:pPr marL="0" indent="0">
              <a:buFont typeface="Arial" panose="020B0604020202020204" pitchFamily="34" charset="0"/>
              <a:buNone/>
            </a:pPr>
            <a:endParaRPr lang="en-US" dirty="0">
              <a:solidFill>
                <a:schemeClr val="accent6"/>
              </a:solidFill>
              <a:ea typeface="Lato" panose="020F0502020204030203" pitchFamily="34" charset="0"/>
              <a:cs typeface="Lato" panose="020F0502020204030203" pitchFamily="34" charset="0"/>
            </a:endParaRPr>
          </a:p>
        </p:txBody>
      </p:sp>
      <p:sp>
        <p:nvSpPr>
          <p:cNvPr id="4" name="Rectangle 3">
            <a:extLst>
              <a:ext uri="{FF2B5EF4-FFF2-40B4-BE49-F238E27FC236}">
                <a16:creationId xmlns:a16="http://schemas.microsoft.com/office/drawing/2014/main" id="{F6801518-DE82-4F6C-8F1A-1764DDCDA671}"/>
              </a:ext>
            </a:extLst>
          </p:cNvPr>
          <p:cNvSpPr/>
          <p:nvPr/>
        </p:nvSpPr>
        <p:spPr>
          <a:xfrm>
            <a:off x="1062680" y="1195501"/>
            <a:ext cx="2300615" cy="78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4">
            <a:extLst>
              <a:ext uri="{FF2B5EF4-FFF2-40B4-BE49-F238E27FC236}">
                <a16:creationId xmlns:a16="http://schemas.microsoft.com/office/drawing/2014/main" id="{7D5EE03A-78BF-4935-8627-9FE729DA727A}"/>
              </a:ext>
            </a:extLst>
          </p:cNvPr>
          <p:cNvSpPr>
            <a:spLocks noGrp="1"/>
          </p:cNvSpPr>
          <p:nvPr>
            <p:ph type="body" sz="quarter" idx="10"/>
          </p:nvPr>
        </p:nvSpPr>
        <p:spPr>
          <a:xfrm>
            <a:off x="1268604" y="1402817"/>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6" name="Text Placeholder 20">
            <a:extLst>
              <a:ext uri="{FF2B5EF4-FFF2-40B4-BE49-F238E27FC236}">
                <a16:creationId xmlns:a16="http://schemas.microsoft.com/office/drawing/2014/main" id="{DB0BD49A-D250-4C5A-B17D-5384585797F7}"/>
              </a:ext>
            </a:extLst>
          </p:cNvPr>
          <p:cNvSpPr>
            <a:spLocks noGrp="1"/>
          </p:cNvSpPr>
          <p:nvPr>
            <p:ph type="body" sz="quarter" idx="15"/>
          </p:nvPr>
        </p:nvSpPr>
        <p:spPr>
          <a:xfrm>
            <a:off x="3614447" y="1731918"/>
            <a:ext cx="7297202" cy="341240"/>
          </a:xfrm>
        </p:spPr>
        <p:txBody>
          <a:bodyPr/>
          <a:lstStyle>
            <a:lvl1pPr marL="0" indent="0">
              <a:buNone/>
              <a:defRPr lang="en-US" sz="1800" b="1" i="0" kern="1200" baseline="0" dirty="0" smtClean="0">
                <a:solidFill>
                  <a:schemeClr val="accent6"/>
                </a:solidFill>
                <a:latin typeface="+mn-lt"/>
                <a:ea typeface="Lato" panose="020F0502020204030203" pitchFamily="34" charset="0"/>
                <a:cs typeface="Lato" panose="020F0502020204030203" pitchFamily="34" charset="0"/>
              </a:defRPr>
            </a:lvl1pPr>
            <a:lvl2pPr marL="4572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2pPr>
            <a:lvl3pPr marL="9144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3pPr>
            <a:lvl4pPr marL="13716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4pPr>
            <a:lvl5pPr marL="18288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5pPr>
          </a:lstStyle>
          <a:p>
            <a:pPr lvl="0"/>
            <a:r>
              <a:rPr lang="en-US"/>
              <a:t>Click to edit Master text styles</a:t>
            </a:r>
          </a:p>
        </p:txBody>
      </p:sp>
      <p:sp>
        <p:nvSpPr>
          <p:cNvPr id="7" name="Text Placeholder 22">
            <a:extLst>
              <a:ext uri="{FF2B5EF4-FFF2-40B4-BE49-F238E27FC236}">
                <a16:creationId xmlns:a16="http://schemas.microsoft.com/office/drawing/2014/main" id="{A10BDB77-0036-4CB8-B887-D9D0219509C1}"/>
              </a:ext>
            </a:extLst>
          </p:cNvPr>
          <p:cNvSpPr>
            <a:spLocks noGrp="1"/>
          </p:cNvSpPr>
          <p:nvPr>
            <p:ph type="body" sz="quarter" idx="16"/>
          </p:nvPr>
        </p:nvSpPr>
        <p:spPr>
          <a:xfrm>
            <a:off x="3614448" y="2073158"/>
            <a:ext cx="7297201" cy="786581"/>
          </a:xfrm>
        </p:spPr>
        <p:txBody>
          <a:bodyPr/>
          <a:lstStyle>
            <a:lvl1pPr marL="0" indent="0">
              <a:buNone/>
              <a:defRPr lang="en-US" sz="1800" b="0" i="0" kern="1200" dirty="0" smtClean="0">
                <a:solidFill>
                  <a:schemeClr val="accent6"/>
                </a:solidFill>
                <a:effectLst/>
                <a:latin typeface="+mn-lt"/>
                <a:ea typeface="Lato Light" panose="020F0502020204030203" pitchFamily="34" charset="0"/>
                <a:cs typeface="Lato Light" panose="020F0502020204030203" pitchFamily="34" charset="0"/>
              </a:defRPr>
            </a:lvl1pPr>
            <a:lvl5pPr marL="1828800" indent="0">
              <a:buNone/>
              <a:defRPr/>
            </a:lvl5pPr>
          </a:lstStyle>
          <a:p>
            <a:pPr lvl="0"/>
            <a:r>
              <a:rPr lang="en-US"/>
              <a:t>Click to edit Master text styles</a:t>
            </a:r>
          </a:p>
        </p:txBody>
      </p:sp>
      <p:sp>
        <p:nvSpPr>
          <p:cNvPr id="8" name="Text Placeholder 20">
            <a:extLst>
              <a:ext uri="{FF2B5EF4-FFF2-40B4-BE49-F238E27FC236}">
                <a16:creationId xmlns:a16="http://schemas.microsoft.com/office/drawing/2014/main" id="{C715A782-5A73-406E-977E-805A1F9F16B2}"/>
              </a:ext>
            </a:extLst>
          </p:cNvPr>
          <p:cNvSpPr>
            <a:spLocks noGrp="1"/>
          </p:cNvSpPr>
          <p:nvPr>
            <p:ph type="body" sz="quarter" idx="17"/>
          </p:nvPr>
        </p:nvSpPr>
        <p:spPr>
          <a:xfrm>
            <a:off x="3614447" y="2970543"/>
            <a:ext cx="7297202" cy="341240"/>
          </a:xfrm>
        </p:spPr>
        <p:txBody>
          <a:bodyPr/>
          <a:lstStyle>
            <a:lvl1pPr marL="0" indent="0">
              <a:buNone/>
              <a:defRPr lang="en-US" sz="1800" b="1" i="0" kern="1200" baseline="0" dirty="0" smtClean="0">
                <a:solidFill>
                  <a:schemeClr val="accent6"/>
                </a:solidFill>
                <a:latin typeface="+mn-lt"/>
                <a:ea typeface="Lato" panose="020F0502020204030203" pitchFamily="34" charset="0"/>
                <a:cs typeface="Lato" panose="020F0502020204030203" pitchFamily="34" charset="0"/>
              </a:defRPr>
            </a:lvl1pPr>
            <a:lvl2pPr marL="4572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2pPr>
            <a:lvl3pPr marL="9144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3pPr>
            <a:lvl4pPr marL="13716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4pPr>
            <a:lvl5pPr marL="18288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5pPr>
          </a:lstStyle>
          <a:p>
            <a:pPr lvl="0"/>
            <a:r>
              <a:rPr lang="en-US"/>
              <a:t>Click to edit Master text styles</a:t>
            </a:r>
          </a:p>
        </p:txBody>
      </p:sp>
      <p:sp>
        <p:nvSpPr>
          <p:cNvPr id="9" name="Text Placeholder 22">
            <a:extLst>
              <a:ext uri="{FF2B5EF4-FFF2-40B4-BE49-F238E27FC236}">
                <a16:creationId xmlns:a16="http://schemas.microsoft.com/office/drawing/2014/main" id="{509E1F37-B141-4244-889E-FB7B3729DDC1}"/>
              </a:ext>
            </a:extLst>
          </p:cNvPr>
          <p:cNvSpPr>
            <a:spLocks noGrp="1"/>
          </p:cNvSpPr>
          <p:nvPr>
            <p:ph type="body" sz="quarter" idx="18"/>
          </p:nvPr>
        </p:nvSpPr>
        <p:spPr>
          <a:xfrm>
            <a:off x="3614448" y="3316288"/>
            <a:ext cx="7297201" cy="786581"/>
          </a:xfrm>
        </p:spPr>
        <p:txBody>
          <a:bodyPr/>
          <a:lstStyle>
            <a:lvl1pPr marL="0" indent="0">
              <a:buNone/>
              <a:defRPr lang="en-US" sz="1800" b="0" i="0" kern="1200" dirty="0" smtClean="0">
                <a:solidFill>
                  <a:schemeClr val="accent6"/>
                </a:solidFill>
                <a:effectLst/>
                <a:latin typeface="+mn-lt"/>
                <a:ea typeface="Lato Light" panose="020F0502020204030203" pitchFamily="34" charset="0"/>
                <a:cs typeface="Lato Light" panose="020F0502020204030203" pitchFamily="34" charset="0"/>
              </a:defRPr>
            </a:lvl1pPr>
            <a:lvl5pPr marL="1828800" indent="0">
              <a:buNone/>
              <a:defRPr/>
            </a:lvl5pPr>
          </a:lstStyle>
          <a:p>
            <a:pPr lvl="0"/>
            <a:r>
              <a:rPr lang="en-US"/>
              <a:t>Click to edit Master text styles</a:t>
            </a:r>
          </a:p>
        </p:txBody>
      </p:sp>
      <p:sp>
        <p:nvSpPr>
          <p:cNvPr id="10" name="Rectangle 9">
            <a:extLst>
              <a:ext uri="{FF2B5EF4-FFF2-40B4-BE49-F238E27FC236}">
                <a16:creationId xmlns:a16="http://schemas.microsoft.com/office/drawing/2014/main" id="{F16CA78F-DA40-4D1B-8472-67DC82377771}"/>
              </a:ext>
            </a:extLst>
          </p:cNvPr>
          <p:cNvSpPr/>
          <p:nvPr/>
        </p:nvSpPr>
        <p:spPr>
          <a:xfrm>
            <a:off x="1062680" y="2208267"/>
            <a:ext cx="2300615" cy="78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4">
            <a:extLst>
              <a:ext uri="{FF2B5EF4-FFF2-40B4-BE49-F238E27FC236}">
                <a16:creationId xmlns:a16="http://schemas.microsoft.com/office/drawing/2014/main" id="{28B78932-D388-4758-B523-04CFEBFD6CCA}"/>
              </a:ext>
            </a:extLst>
          </p:cNvPr>
          <p:cNvSpPr>
            <a:spLocks noGrp="1"/>
          </p:cNvSpPr>
          <p:nvPr>
            <p:ph type="body" sz="quarter" idx="19"/>
          </p:nvPr>
        </p:nvSpPr>
        <p:spPr>
          <a:xfrm>
            <a:off x="1256247" y="2415583"/>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12" name="Rectangle 11">
            <a:extLst>
              <a:ext uri="{FF2B5EF4-FFF2-40B4-BE49-F238E27FC236}">
                <a16:creationId xmlns:a16="http://schemas.microsoft.com/office/drawing/2014/main" id="{7FEA5295-6957-4074-9BAC-B466D9E0B5EE}"/>
              </a:ext>
            </a:extLst>
          </p:cNvPr>
          <p:cNvSpPr/>
          <p:nvPr/>
        </p:nvSpPr>
        <p:spPr>
          <a:xfrm>
            <a:off x="1062680" y="3215632"/>
            <a:ext cx="2300615" cy="7865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4">
            <a:extLst>
              <a:ext uri="{FF2B5EF4-FFF2-40B4-BE49-F238E27FC236}">
                <a16:creationId xmlns:a16="http://schemas.microsoft.com/office/drawing/2014/main" id="{E01223AB-3857-4632-92BF-0ECD47CE39B2}"/>
              </a:ext>
            </a:extLst>
          </p:cNvPr>
          <p:cNvSpPr>
            <a:spLocks noGrp="1"/>
          </p:cNvSpPr>
          <p:nvPr>
            <p:ph type="body" sz="quarter" idx="20"/>
          </p:nvPr>
        </p:nvSpPr>
        <p:spPr>
          <a:xfrm>
            <a:off x="1256247" y="3419165"/>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14" name="Rectangle 13">
            <a:extLst>
              <a:ext uri="{FF2B5EF4-FFF2-40B4-BE49-F238E27FC236}">
                <a16:creationId xmlns:a16="http://schemas.microsoft.com/office/drawing/2014/main" id="{64E23AD0-EB3C-44DD-9192-8176C66BD913}"/>
              </a:ext>
            </a:extLst>
          </p:cNvPr>
          <p:cNvSpPr/>
          <p:nvPr/>
        </p:nvSpPr>
        <p:spPr>
          <a:xfrm>
            <a:off x="1062680" y="4222998"/>
            <a:ext cx="2300615" cy="78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C29F1C03-0BC6-43FA-84E2-95428BD9A988}"/>
              </a:ext>
            </a:extLst>
          </p:cNvPr>
          <p:cNvSpPr>
            <a:spLocks noGrp="1"/>
          </p:cNvSpPr>
          <p:nvPr>
            <p:ph type="body" sz="quarter" idx="21"/>
          </p:nvPr>
        </p:nvSpPr>
        <p:spPr>
          <a:xfrm>
            <a:off x="1256247" y="4430314"/>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16" name="Rectangle 15">
            <a:extLst>
              <a:ext uri="{FF2B5EF4-FFF2-40B4-BE49-F238E27FC236}">
                <a16:creationId xmlns:a16="http://schemas.microsoft.com/office/drawing/2014/main" id="{C21EAC19-F903-4C0B-9697-F10C45F7A839}"/>
              </a:ext>
            </a:extLst>
          </p:cNvPr>
          <p:cNvSpPr/>
          <p:nvPr/>
        </p:nvSpPr>
        <p:spPr>
          <a:xfrm>
            <a:off x="1062680" y="5216895"/>
            <a:ext cx="2300615" cy="78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4">
            <a:extLst>
              <a:ext uri="{FF2B5EF4-FFF2-40B4-BE49-F238E27FC236}">
                <a16:creationId xmlns:a16="http://schemas.microsoft.com/office/drawing/2014/main" id="{FE5012D5-0AFB-40B7-BAA8-02F9102415A5}"/>
              </a:ext>
            </a:extLst>
          </p:cNvPr>
          <p:cNvSpPr>
            <a:spLocks noGrp="1"/>
          </p:cNvSpPr>
          <p:nvPr>
            <p:ph type="body" sz="quarter" idx="22"/>
          </p:nvPr>
        </p:nvSpPr>
        <p:spPr>
          <a:xfrm>
            <a:off x="1256247" y="5424211"/>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Tree>
    <p:extLst>
      <p:ext uri="{BB962C8B-B14F-4D97-AF65-F5344CB8AC3E}">
        <p14:creationId xmlns:p14="http://schemas.microsoft.com/office/powerpoint/2010/main" val="4222575778"/>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 Points Layout Highligh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7960C-E45B-46CB-88EB-41700E30553A}"/>
              </a:ext>
            </a:extLst>
          </p:cNvPr>
          <p:cNvSpPr>
            <a:spLocks noGrp="1"/>
          </p:cNvSpPr>
          <p:nvPr>
            <p:ph type="title" hasCustomPrompt="1"/>
          </p:nvPr>
        </p:nvSpPr>
        <p:spPr/>
        <p:txBody>
          <a:bodyPr/>
          <a:lstStyle/>
          <a:p>
            <a:r>
              <a:rPr lang="en-US" dirty="0"/>
              <a:t>Add a one-line title in size 32 font</a:t>
            </a:r>
          </a:p>
        </p:txBody>
      </p:sp>
      <p:sp>
        <p:nvSpPr>
          <p:cNvPr id="3" name="Rectangle 2">
            <a:extLst>
              <a:ext uri="{FF2B5EF4-FFF2-40B4-BE49-F238E27FC236}">
                <a16:creationId xmlns:a16="http://schemas.microsoft.com/office/drawing/2014/main" id="{41F5D23B-D962-4E07-B0E7-42CAA2C4C3EE}"/>
              </a:ext>
            </a:extLst>
          </p:cNvPr>
          <p:cNvSpPr/>
          <p:nvPr/>
        </p:nvSpPr>
        <p:spPr>
          <a:xfrm>
            <a:off x="3363296" y="1195501"/>
            <a:ext cx="7787148" cy="480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lstStyle/>
          <a:p>
            <a:pPr marL="0" indent="0">
              <a:buFont typeface="Arial" panose="020B0604020202020204" pitchFamily="34" charset="0"/>
              <a:buNone/>
            </a:pPr>
            <a:endParaRPr lang="en-US" dirty="0">
              <a:solidFill>
                <a:schemeClr val="accent6"/>
              </a:solidFill>
              <a:ea typeface="Lato" panose="020F0502020204030203" pitchFamily="34" charset="0"/>
              <a:cs typeface="Lato" panose="020F0502020204030203" pitchFamily="34" charset="0"/>
            </a:endParaRPr>
          </a:p>
        </p:txBody>
      </p:sp>
      <p:sp>
        <p:nvSpPr>
          <p:cNvPr id="4" name="Rectangle 3">
            <a:extLst>
              <a:ext uri="{FF2B5EF4-FFF2-40B4-BE49-F238E27FC236}">
                <a16:creationId xmlns:a16="http://schemas.microsoft.com/office/drawing/2014/main" id="{5D13E606-5A34-4428-8887-ED79022D0DDF}"/>
              </a:ext>
            </a:extLst>
          </p:cNvPr>
          <p:cNvSpPr/>
          <p:nvPr/>
        </p:nvSpPr>
        <p:spPr>
          <a:xfrm>
            <a:off x="1062680" y="1195501"/>
            <a:ext cx="2300615" cy="78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4">
            <a:extLst>
              <a:ext uri="{FF2B5EF4-FFF2-40B4-BE49-F238E27FC236}">
                <a16:creationId xmlns:a16="http://schemas.microsoft.com/office/drawing/2014/main" id="{095E024D-948A-41CA-BE2D-4DAE654E7689}"/>
              </a:ext>
            </a:extLst>
          </p:cNvPr>
          <p:cNvSpPr>
            <a:spLocks noGrp="1"/>
          </p:cNvSpPr>
          <p:nvPr>
            <p:ph type="body" sz="quarter" idx="10"/>
          </p:nvPr>
        </p:nvSpPr>
        <p:spPr>
          <a:xfrm>
            <a:off x="1268604" y="1402817"/>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6" name="Text Placeholder 20">
            <a:extLst>
              <a:ext uri="{FF2B5EF4-FFF2-40B4-BE49-F238E27FC236}">
                <a16:creationId xmlns:a16="http://schemas.microsoft.com/office/drawing/2014/main" id="{28CC1629-37AA-4333-8C83-CE9F7D379D85}"/>
              </a:ext>
            </a:extLst>
          </p:cNvPr>
          <p:cNvSpPr>
            <a:spLocks noGrp="1"/>
          </p:cNvSpPr>
          <p:nvPr>
            <p:ph type="body" sz="quarter" idx="15"/>
          </p:nvPr>
        </p:nvSpPr>
        <p:spPr>
          <a:xfrm>
            <a:off x="3614447" y="1731918"/>
            <a:ext cx="7297202" cy="341240"/>
          </a:xfrm>
        </p:spPr>
        <p:txBody>
          <a:bodyPr/>
          <a:lstStyle>
            <a:lvl1pPr marL="0" indent="0">
              <a:buNone/>
              <a:defRPr lang="en-US" sz="1800" b="1" i="0" kern="1200" baseline="0" dirty="0" smtClean="0">
                <a:solidFill>
                  <a:schemeClr val="accent6"/>
                </a:solidFill>
                <a:latin typeface="+mn-lt"/>
                <a:ea typeface="Lato" panose="020F0502020204030203" pitchFamily="34" charset="0"/>
                <a:cs typeface="Lato" panose="020F0502020204030203" pitchFamily="34" charset="0"/>
              </a:defRPr>
            </a:lvl1pPr>
            <a:lvl2pPr marL="4572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2pPr>
            <a:lvl3pPr marL="9144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3pPr>
            <a:lvl4pPr marL="13716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4pPr>
            <a:lvl5pPr marL="18288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5pPr>
          </a:lstStyle>
          <a:p>
            <a:pPr lvl="0"/>
            <a:r>
              <a:rPr lang="en-US"/>
              <a:t>Click to edit Master text styles</a:t>
            </a:r>
          </a:p>
        </p:txBody>
      </p:sp>
      <p:sp>
        <p:nvSpPr>
          <p:cNvPr id="7" name="Text Placeholder 22">
            <a:extLst>
              <a:ext uri="{FF2B5EF4-FFF2-40B4-BE49-F238E27FC236}">
                <a16:creationId xmlns:a16="http://schemas.microsoft.com/office/drawing/2014/main" id="{CF68D10B-3335-48DE-9D86-D06116D1BAB4}"/>
              </a:ext>
            </a:extLst>
          </p:cNvPr>
          <p:cNvSpPr>
            <a:spLocks noGrp="1"/>
          </p:cNvSpPr>
          <p:nvPr>
            <p:ph type="body" sz="quarter" idx="16"/>
          </p:nvPr>
        </p:nvSpPr>
        <p:spPr>
          <a:xfrm>
            <a:off x="3614448" y="2073158"/>
            <a:ext cx="7297201" cy="786581"/>
          </a:xfrm>
        </p:spPr>
        <p:txBody>
          <a:bodyPr/>
          <a:lstStyle>
            <a:lvl1pPr marL="0" indent="0">
              <a:buNone/>
              <a:defRPr lang="en-US" sz="1800" b="0" i="0" kern="1200" dirty="0" smtClean="0">
                <a:solidFill>
                  <a:schemeClr val="accent6"/>
                </a:solidFill>
                <a:effectLst/>
                <a:latin typeface="+mn-lt"/>
                <a:ea typeface="Lato Light" panose="020F0502020204030203" pitchFamily="34" charset="0"/>
                <a:cs typeface="Lato Light" panose="020F0502020204030203" pitchFamily="34" charset="0"/>
              </a:defRPr>
            </a:lvl1pPr>
            <a:lvl5pPr marL="1828800" indent="0">
              <a:buNone/>
              <a:defRPr/>
            </a:lvl5pPr>
          </a:lstStyle>
          <a:p>
            <a:pPr lvl="0"/>
            <a:r>
              <a:rPr lang="en-US"/>
              <a:t>Click to edit Master text styles</a:t>
            </a:r>
          </a:p>
        </p:txBody>
      </p:sp>
      <p:sp>
        <p:nvSpPr>
          <p:cNvPr id="8" name="Text Placeholder 20">
            <a:extLst>
              <a:ext uri="{FF2B5EF4-FFF2-40B4-BE49-F238E27FC236}">
                <a16:creationId xmlns:a16="http://schemas.microsoft.com/office/drawing/2014/main" id="{C01F19A3-514E-4631-A4CC-7DAE04CAEC65}"/>
              </a:ext>
            </a:extLst>
          </p:cNvPr>
          <p:cNvSpPr>
            <a:spLocks noGrp="1"/>
          </p:cNvSpPr>
          <p:nvPr>
            <p:ph type="body" sz="quarter" idx="17"/>
          </p:nvPr>
        </p:nvSpPr>
        <p:spPr>
          <a:xfrm>
            <a:off x="3614447" y="2970543"/>
            <a:ext cx="7297202" cy="341240"/>
          </a:xfrm>
        </p:spPr>
        <p:txBody>
          <a:bodyPr/>
          <a:lstStyle>
            <a:lvl1pPr marL="0" indent="0">
              <a:buNone/>
              <a:defRPr lang="en-US" sz="1800" b="1" i="0" kern="1200" baseline="0" dirty="0" smtClean="0">
                <a:solidFill>
                  <a:schemeClr val="accent6"/>
                </a:solidFill>
                <a:latin typeface="+mn-lt"/>
                <a:ea typeface="Lato" panose="020F0502020204030203" pitchFamily="34" charset="0"/>
                <a:cs typeface="Lato" panose="020F0502020204030203" pitchFamily="34" charset="0"/>
              </a:defRPr>
            </a:lvl1pPr>
            <a:lvl2pPr marL="4572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2pPr>
            <a:lvl3pPr marL="9144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3pPr>
            <a:lvl4pPr marL="13716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4pPr>
            <a:lvl5pPr marL="18288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5pPr>
          </a:lstStyle>
          <a:p>
            <a:pPr lvl="0"/>
            <a:r>
              <a:rPr lang="en-US"/>
              <a:t>Click to edit Master text styles</a:t>
            </a:r>
          </a:p>
        </p:txBody>
      </p:sp>
      <p:sp>
        <p:nvSpPr>
          <p:cNvPr id="9" name="Text Placeholder 22">
            <a:extLst>
              <a:ext uri="{FF2B5EF4-FFF2-40B4-BE49-F238E27FC236}">
                <a16:creationId xmlns:a16="http://schemas.microsoft.com/office/drawing/2014/main" id="{C8C4E6B1-2E2C-402C-940E-99D8E2D443D6}"/>
              </a:ext>
            </a:extLst>
          </p:cNvPr>
          <p:cNvSpPr>
            <a:spLocks noGrp="1"/>
          </p:cNvSpPr>
          <p:nvPr>
            <p:ph type="body" sz="quarter" idx="18"/>
          </p:nvPr>
        </p:nvSpPr>
        <p:spPr>
          <a:xfrm>
            <a:off x="3614448" y="3316288"/>
            <a:ext cx="7297201" cy="786581"/>
          </a:xfrm>
        </p:spPr>
        <p:txBody>
          <a:bodyPr/>
          <a:lstStyle>
            <a:lvl1pPr marL="0" indent="0">
              <a:buNone/>
              <a:defRPr lang="en-US" sz="1800" b="0" i="0" kern="1200" dirty="0" smtClean="0">
                <a:solidFill>
                  <a:schemeClr val="accent6"/>
                </a:solidFill>
                <a:effectLst/>
                <a:latin typeface="+mn-lt"/>
                <a:ea typeface="Lato Light" panose="020F0502020204030203" pitchFamily="34" charset="0"/>
                <a:cs typeface="Lato Light" panose="020F0502020204030203" pitchFamily="34" charset="0"/>
              </a:defRPr>
            </a:lvl1pPr>
            <a:lvl5pPr marL="1828800" indent="0">
              <a:buNone/>
              <a:defRPr/>
            </a:lvl5pPr>
          </a:lstStyle>
          <a:p>
            <a:pPr lvl="0"/>
            <a:r>
              <a:rPr lang="en-US"/>
              <a:t>Click to edit Master text styles</a:t>
            </a:r>
          </a:p>
        </p:txBody>
      </p:sp>
      <p:sp>
        <p:nvSpPr>
          <p:cNvPr id="10" name="Rectangle 9">
            <a:extLst>
              <a:ext uri="{FF2B5EF4-FFF2-40B4-BE49-F238E27FC236}">
                <a16:creationId xmlns:a16="http://schemas.microsoft.com/office/drawing/2014/main" id="{3C522E31-97BD-4CCD-8932-53FC34A103A4}"/>
              </a:ext>
            </a:extLst>
          </p:cNvPr>
          <p:cNvSpPr/>
          <p:nvPr/>
        </p:nvSpPr>
        <p:spPr>
          <a:xfrm>
            <a:off x="1062680" y="2208267"/>
            <a:ext cx="2300615" cy="78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4">
            <a:extLst>
              <a:ext uri="{FF2B5EF4-FFF2-40B4-BE49-F238E27FC236}">
                <a16:creationId xmlns:a16="http://schemas.microsoft.com/office/drawing/2014/main" id="{A023C030-3780-4110-B28F-C5BA6741A736}"/>
              </a:ext>
            </a:extLst>
          </p:cNvPr>
          <p:cNvSpPr>
            <a:spLocks noGrp="1"/>
          </p:cNvSpPr>
          <p:nvPr>
            <p:ph type="body" sz="quarter" idx="19"/>
          </p:nvPr>
        </p:nvSpPr>
        <p:spPr>
          <a:xfrm>
            <a:off x="1256247" y="2415583"/>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12" name="Rectangle 11">
            <a:extLst>
              <a:ext uri="{FF2B5EF4-FFF2-40B4-BE49-F238E27FC236}">
                <a16:creationId xmlns:a16="http://schemas.microsoft.com/office/drawing/2014/main" id="{6DD14DDE-ECFB-4E56-B79F-A3CB272DE0A4}"/>
              </a:ext>
            </a:extLst>
          </p:cNvPr>
          <p:cNvSpPr/>
          <p:nvPr/>
        </p:nvSpPr>
        <p:spPr>
          <a:xfrm>
            <a:off x="1062680" y="3215632"/>
            <a:ext cx="2300615" cy="78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4">
            <a:extLst>
              <a:ext uri="{FF2B5EF4-FFF2-40B4-BE49-F238E27FC236}">
                <a16:creationId xmlns:a16="http://schemas.microsoft.com/office/drawing/2014/main" id="{567ED1AA-29A1-4F32-BE63-4310DB14B285}"/>
              </a:ext>
            </a:extLst>
          </p:cNvPr>
          <p:cNvSpPr>
            <a:spLocks noGrp="1"/>
          </p:cNvSpPr>
          <p:nvPr>
            <p:ph type="body" sz="quarter" idx="20"/>
          </p:nvPr>
        </p:nvSpPr>
        <p:spPr>
          <a:xfrm>
            <a:off x="1256247" y="3419165"/>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14" name="Rectangle 13">
            <a:extLst>
              <a:ext uri="{FF2B5EF4-FFF2-40B4-BE49-F238E27FC236}">
                <a16:creationId xmlns:a16="http://schemas.microsoft.com/office/drawing/2014/main" id="{194BD02C-8DD0-4FF4-B402-36482A5465BE}"/>
              </a:ext>
            </a:extLst>
          </p:cNvPr>
          <p:cNvSpPr/>
          <p:nvPr/>
        </p:nvSpPr>
        <p:spPr>
          <a:xfrm>
            <a:off x="1062680" y="4222998"/>
            <a:ext cx="2300615" cy="7865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6C9C540D-C29A-4821-B9F5-38F7D5EDB263}"/>
              </a:ext>
            </a:extLst>
          </p:cNvPr>
          <p:cNvSpPr>
            <a:spLocks noGrp="1"/>
          </p:cNvSpPr>
          <p:nvPr>
            <p:ph type="body" sz="quarter" idx="21"/>
          </p:nvPr>
        </p:nvSpPr>
        <p:spPr>
          <a:xfrm>
            <a:off x="1256247" y="4430314"/>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16" name="Rectangle 15">
            <a:extLst>
              <a:ext uri="{FF2B5EF4-FFF2-40B4-BE49-F238E27FC236}">
                <a16:creationId xmlns:a16="http://schemas.microsoft.com/office/drawing/2014/main" id="{CBE05079-05DA-4358-9E8C-F7752861F536}"/>
              </a:ext>
            </a:extLst>
          </p:cNvPr>
          <p:cNvSpPr/>
          <p:nvPr/>
        </p:nvSpPr>
        <p:spPr>
          <a:xfrm>
            <a:off x="1062680" y="5216895"/>
            <a:ext cx="2300615" cy="78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4">
            <a:extLst>
              <a:ext uri="{FF2B5EF4-FFF2-40B4-BE49-F238E27FC236}">
                <a16:creationId xmlns:a16="http://schemas.microsoft.com/office/drawing/2014/main" id="{34507602-A61A-4E69-8A5D-33400089D8EA}"/>
              </a:ext>
            </a:extLst>
          </p:cNvPr>
          <p:cNvSpPr>
            <a:spLocks noGrp="1"/>
          </p:cNvSpPr>
          <p:nvPr>
            <p:ph type="body" sz="quarter" idx="22"/>
          </p:nvPr>
        </p:nvSpPr>
        <p:spPr>
          <a:xfrm>
            <a:off x="1256247" y="5424211"/>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Tree>
    <p:extLst>
      <p:ext uri="{BB962C8B-B14F-4D97-AF65-F5344CB8AC3E}">
        <p14:creationId xmlns:p14="http://schemas.microsoft.com/office/powerpoint/2010/main" val="4065150745"/>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 Points Layout Highligh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D1DF-1774-4FC8-9762-90DEA89AC403}"/>
              </a:ext>
            </a:extLst>
          </p:cNvPr>
          <p:cNvSpPr>
            <a:spLocks noGrp="1"/>
          </p:cNvSpPr>
          <p:nvPr>
            <p:ph type="title" hasCustomPrompt="1"/>
          </p:nvPr>
        </p:nvSpPr>
        <p:spPr/>
        <p:txBody>
          <a:bodyPr/>
          <a:lstStyle/>
          <a:p>
            <a:r>
              <a:rPr lang="en-US" dirty="0"/>
              <a:t>Add a one-line title in size 32 font</a:t>
            </a:r>
          </a:p>
        </p:txBody>
      </p:sp>
      <p:sp>
        <p:nvSpPr>
          <p:cNvPr id="3" name="Rectangle 2">
            <a:extLst>
              <a:ext uri="{FF2B5EF4-FFF2-40B4-BE49-F238E27FC236}">
                <a16:creationId xmlns:a16="http://schemas.microsoft.com/office/drawing/2014/main" id="{8B029B58-D06E-48FA-BB4C-93909C4982C8}"/>
              </a:ext>
            </a:extLst>
          </p:cNvPr>
          <p:cNvSpPr/>
          <p:nvPr/>
        </p:nvSpPr>
        <p:spPr>
          <a:xfrm>
            <a:off x="3363296" y="1195501"/>
            <a:ext cx="7787148" cy="4807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lstStyle/>
          <a:p>
            <a:pPr marL="0" indent="0">
              <a:buFont typeface="Arial" panose="020B0604020202020204" pitchFamily="34" charset="0"/>
              <a:buNone/>
            </a:pPr>
            <a:endParaRPr lang="en-US" dirty="0">
              <a:solidFill>
                <a:schemeClr val="accent6"/>
              </a:solidFill>
              <a:ea typeface="Lato" panose="020F0502020204030203" pitchFamily="34" charset="0"/>
              <a:cs typeface="Lato" panose="020F0502020204030203" pitchFamily="34" charset="0"/>
            </a:endParaRPr>
          </a:p>
        </p:txBody>
      </p:sp>
      <p:sp>
        <p:nvSpPr>
          <p:cNvPr id="4" name="Rectangle 3">
            <a:extLst>
              <a:ext uri="{FF2B5EF4-FFF2-40B4-BE49-F238E27FC236}">
                <a16:creationId xmlns:a16="http://schemas.microsoft.com/office/drawing/2014/main" id="{C5EB802F-85F4-420D-AD85-800375DA33A1}"/>
              </a:ext>
            </a:extLst>
          </p:cNvPr>
          <p:cNvSpPr/>
          <p:nvPr/>
        </p:nvSpPr>
        <p:spPr>
          <a:xfrm>
            <a:off x="1062680" y="1195501"/>
            <a:ext cx="2300615" cy="78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4">
            <a:extLst>
              <a:ext uri="{FF2B5EF4-FFF2-40B4-BE49-F238E27FC236}">
                <a16:creationId xmlns:a16="http://schemas.microsoft.com/office/drawing/2014/main" id="{DC2C7322-3DA4-4FE0-8E6B-4CF62B4D8299}"/>
              </a:ext>
            </a:extLst>
          </p:cNvPr>
          <p:cNvSpPr>
            <a:spLocks noGrp="1"/>
          </p:cNvSpPr>
          <p:nvPr>
            <p:ph type="body" sz="quarter" idx="10"/>
          </p:nvPr>
        </p:nvSpPr>
        <p:spPr>
          <a:xfrm>
            <a:off x="1268604" y="1402817"/>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6" name="Text Placeholder 20">
            <a:extLst>
              <a:ext uri="{FF2B5EF4-FFF2-40B4-BE49-F238E27FC236}">
                <a16:creationId xmlns:a16="http://schemas.microsoft.com/office/drawing/2014/main" id="{06EDFC72-0B8B-45AE-BF1D-6360AA69CF4E}"/>
              </a:ext>
            </a:extLst>
          </p:cNvPr>
          <p:cNvSpPr>
            <a:spLocks noGrp="1"/>
          </p:cNvSpPr>
          <p:nvPr>
            <p:ph type="body" sz="quarter" idx="15"/>
          </p:nvPr>
        </p:nvSpPr>
        <p:spPr>
          <a:xfrm>
            <a:off x="3614447" y="1731918"/>
            <a:ext cx="7297202" cy="341240"/>
          </a:xfrm>
        </p:spPr>
        <p:txBody>
          <a:bodyPr/>
          <a:lstStyle>
            <a:lvl1pPr marL="0" indent="0">
              <a:buNone/>
              <a:defRPr lang="en-US" sz="1800" b="1" i="0" kern="1200" baseline="0" dirty="0" smtClean="0">
                <a:solidFill>
                  <a:schemeClr val="accent6"/>
                </a:solidFill>
                <a:latin typeface="+mn-lt"/>
                <a:ea typeface="Lato" panose="020F0502020204030203" pitchFamily="34" charset="0"/>
                <a:cs typeface="Lato" panose="020F0502020204030203" pitchFamily="34" charset="0"/>
              </a:defRPr>
            </a:lvl1pPr>
            <a:lvl2pPr marL="4572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2pPr>
            <a:lvl3pPr marL="9144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3pPr>
            <a:lvl4pPr marL="13716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4pPr>
            <a:lvl5pPr marL="18288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5pPr>
          </a:lstStyle>
          <a:p>
            <a:pPr lvl="0"/>
            <a:r>
              <a:rPr lang="en-US"/>
              <a:t>Click to edit Master text styles</a:t>
            </a:r>
          </a:p>
        </p:txBody>
      </p:sp>
      <p:sp>
        <p:nvSpPr>
          <p:cNvPr id="7" name="Text Placeholder 22">
            <a:extLst>
              <a:ext uri="{FF2B5EF4-FFF2-40B4-BE49-F238E27FC236}">
                <a16:creationId xmlns:a16="http://schemas.microsoft.com/office/drawing/2014/main" id="{65099B8F-3C6E-404F-B097-26E14B779E51}"/>
              </a:ext>
            </a:extLst>
          </p:cNvPr>
          <p:cNvSpPr>
            <a:spLocks noGrp="1"/>
          </p:cNvSpPr>
          <p:nvPr>
            <p:ph type="body" sz="quarter" idx="16"/>
          </p:nvPr>
        </p:nvSpPr>
        <p:spPr>
          <a:xfrm>
            <a:off x="3614448" y="2073158"/>
            <a:ext cx="7297201" cy="786581"/>
          </a:xfrm>
        </p:spPr>
        <p:txBody>
          <a:bodyPr/>
          <a:lstStyle>
            <a:lvl1pPr marL="0" indent="0">
              <a:buNone/>
              <a:defRPr lang="en-US" sz="1800" b="0" i="0" kern="1200" dirty="0" smtClean="0">
                <a:solidFill>
                  <a:schemeClr val="accent6"/>
                </a:solidFill>
                <a:effectLst/>
                <a:latin typeface="+mn-lt"/>
                <a:ea typeface="Lato Light" panose="020F0502020204030203" pitchFamily="34" charset="0"/>
                <a:cs typeface="Lato Light" panose="020F0502020204030203" pitchFamily="34" charset="0"/>
              </a:defRPr>
            </a:lvl1pPr>
            <a:lvl5pPr marL="1828800" indent="0">
              <a:buNone/>
              <a:defRPr/>
            </a:lvl5pPr>
          </a:lstStyle>
          <a:p>
            <a:pPr lvl="0"/>
            <a:r>
              <a:rPr lang="en-US"/>
              <a:t>Click to edit Master text styles</a:t>
            </a:r>
          </a:p>
        </p:txBody>
      </p:sp>
      <p:sp>
        <p:nvSpPr>
          <p:cNvPr id="8" name="Text Placeholder 20">
            <a:extLst>
              <a:ext uri="{FF2B5EF4-FFF2-40B4-BE49-F238E27FC236}">
                <a16:creationId xmlns:a16="http://schemas.microsoft.com/office/drawing/2014/main" id="{20335727-74D3-4A2E-BE7E-D5D79FB5750D}"/>
              </a:ext>
            </a:extLst>
          </p:cNvPr>
          <p:cNvSpPr>
            <a:spLocks noGrp="1"/>
          </p:cNvSpPr>
          <p:nvPr>
            <p:ph type="body" sz="quarter" idx="17"/>
          </p:nvPr>
        </p:nvSpPr>
        <p:spPr>
          <a:xfrm>
            <a:off x="3614447" y="2970543"/>
            <a:ext cx="7297202" cy="341240"/>
          </a:xfrm>
        </p:spPr>
        <p:txBody>
          <a:bodyPr/>
          <a:lstStyle>
            <a:lvl1pPr marL="0" indent="0">
              <a:buNone/>
              <a:defRPr lang="en-US" sz="1800" b="1" i="0" kern="1200" baseline="0" dirty="0" smtClean="0">
                <a:solidFill>
                  <a:schemeClr val="accent6"/>
                </a:solidFill>
                <a:latin typeface="+mn-lt"/>
                <a:ea typeface="Lato" panose="020F0502020204030203" pitchFamily="34" charset="0"/>
                <a:cs typeface="Lato" panose="020F0502020204030203" pitchFamily="34" charset="0"/>
              </a:defRPr>
            </a:lvl1pPr>
            <a:lvl2pPr marL="4572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2pPr>
            <a:lvl3pPr marL="9144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3pPr>
            <a:lvl4pPr marL="13716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4pPr>
            <a:lvl5pPr marL="1828800" indent="0">
              <a:buNone/>
              <a:defRPr lang="en-US" sz="1800" b="1" kern="1200" dirty="0" smtClean="0">
                <a:solidFill>
                  <a:schemeClr val="accent6"/>
                </a:solidFill>
                <a:latin typeface="+mn-lt"/>
                <a:ea typeface="Lato" panose="020F0502020204030203" pitchFamily="34" charset="0"/>
                <a:cs typeface="Lato" panose="020F0502020204030203" pitchFamily="34" charset="0"/>
              </a:defRPr>
            </a:lvl5pPr>
          </a:lstStyle>
          <a:p>
            <a:pPr lvl="0"/>
            <a:r>
              <a:rPr lang="en-US"/>
              <a:t>Click to edit Master text styles</a:t>
            </a:r>
          </a:p>
        </p:txBody>
      </p:sp>
      <p:sp>
        <p:nvSpPr>
          <p:cNvPr id="9" name="Text Placeholder 22">
            <a:extLst>
              <a:ext uri="{FF2B5EF4-FFF2-40B4-BE49-F238E27FC236}">
                <a16:creationId xmlns:a16="http://schemas.microsoft.com/office/drawing/2014/main" id="{6FE9E437-4DAB-4992-B544-18500592B122}"/>
              </a:ext>
            </a:extLst>
          </p:cNvPr>
          <p:cNvSpPr>
            <a:spLocks noGrp="1"/>
          </p:cNvSpPr>
          <p:nvPr>
            <p:ph type="body" sz="quarter" idx="18"/>
          </p:nvPr>
        </p:nvSpPr>
        <p:spPr>
          <a:xfrm>
            <a:off x="3614448" y="3316288"/>
            <a:ext cx="7297201" cy="786581"/>
          </a:xfrm>
        </p:spPr>
        <p:txBody>
          <a:bodyPr/>
          <a:lstStyle>
            <a:lvl1pPr marL="0" indent="0">
              <a:buNone/>
              <a:defRPr lang="en-US" sz="1800" b="0" i="0" kern="1200" dirty="0" smtClean="0">
                <a:solidFill>
                  <a:schemeClr val="accent6"/>
                </a:solidFill>
                <a:effectLst/>
                <a:latin typeface="+mn-lt"/>
                <a:ea typeface="Lato Light" panose="020F0502020204030203" pitchFamily="34" charset="0"/>
                <a:cs typeface="Lato Light" panose="020F0502020204030203" pitchFamily="34" charset="0"/>
              </a:defRPr>
            </a:lvl1pPr>
            <a:lvl5pPr marL="1828800" indent="0">
              <a:buNone/>
              <a:defRPr/>
            </a:lvl5pPr>
          </a:lstStyle>
          <a:p>
            <a:pPr lvl="0"/>
            <a:r>
              <a:rPr lang="en-US"/>
              <a:t>Click to edit Master text styles</a:t>
            </a:r>
          </a:p>
        </p:txBody>
      </p:sp>
      <p:sp>
        <p:nvSpPr>
          <p:cNvPr id="10" name="Rectangle 9">
            <a:extLst>
              <a:ext uri="{FF2B5EF4-FFF2-40B4-BE49-F238E27FC236}">
                <a16:creationId xmlns:a16="http://schemas.microsoft.com/office/drawing/2014/main" id="{63985ED4-070C-473A-A6BF-0EE634CC6BA1}"/>
              </a:ext>
            </a:extLst>
          </p:cNvPr>
          <p:cNvSpPr/>
          <p:nvPr/>
        </p:nvSpPr>
        <p:spPr>
          <a:xfrm>
            <a:off x="1062680" y="2208267"/>
            <a:ext cx="2300615" cy="78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4">
            <a:extLst>
              <a:ext uri="{FF2B5EF4-FFF2-40B4-BE49-F238E27FC236}">
                <a16:creationId xmlns:a16="http://schemas.microsoft.com/office/drawing/2014/main" id="{FF7F5C5B-B0D6-412D-BA67-7AB163DE7B10}"/>
              </a:ext>
            </a:extLst>
          </p:cNvPr>
          <p:cNvSpPr>
            <a:spLocks noGrp="1"/>
          </p:cNvSpPr>
          <p:nvPr>
            <p:ph type="body" sz="quarter" idx="19"/>
          </p:nvPr>
        </p:nvSpPr>
        <p:spPr>
          <a:xfrm>
            <a:off x="1256247" y="2415583"/>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12" name="Rectangle 11">
            <a:extLst>
              <a:ext uri="{FF2B5EF4-FFF2-40B4-BE49-F238E27FC236}">
                <a16:creationId xmlns:a16="http://schemas.microsoft.com/office/drawing/2014/main" id="{52C50458-5F19-44F6-93FE-70C512C5784D}"/>
              </a:ext>
            </a:extLst>
          </p:cNvPr>
          <p:cNvSpPr/>
          <p:nvPr/>
        </p:nvSpPr>
        <p:spPr>
          <a:xfrm>
            <a:off x="1062680" y="3215632"/>
            <a:ext cx="2300615" cy="78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4">
            <a:extLst>
              <a:ext uri="{FF2B5EF4-FFF2-40B4-BE49-F238E27FC236}">
                <a16:creationId xmlns:a16="http://schemas.microsoft.com/office/drawing/2014/main" id="{F2709162-AEE6-4054-B8D2-B9BFC284598A}"/>
              </a:ext>
            </a:extLst>
          </p:cNvPr>
          <p:cNvSpPr>
            <a:spLocks noGrp="1"/>
          </p:cNvSpPr>
          <p:nvPr>
            <p:ph type="body" sz="quarter" idx="20"/>
          </p:nvPr>
        </p:nvSpPr>
        <p:spPr>
          <a:xfrm>
            <a:off x="1256247" y="3419165"/>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14" name="Rectangle 13">
            <a:extLst>
              <a:ext uri="{FF2B5EF4-FFF2-40B4-BE49-F238E27FC236}">
                <a16:creationId xmlns:a16="http://schemas.microsoft.com/office/drawing/2014/main" id="{554C0610-B201-43FB-BCBC-696E80EC1369}"/>
              </a:ext>
            </a:extLst>
          </p:cNvPr>
          <p:cNvSpPr/>
          <p:nvPr/>
        </p:nvSpPr>
        <p:spPr>
          <a:xfrm>
            <a:off x="1062680" y="4222998"/>
            <a:ext cx="2300615" cy="78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106BB32C-26B3-4C40-82D9-84F6B8BC5236}"/>
              </a:ext>
            </a:extLst>
          </p:cNvPr>
          <p:cNvSpPr>
            <a:spLocks noGrp="1"/>
          </p:cNvSpPr>
          <p:nvPr>
            <p:ph type="body" sz="quarter" idx="21"/>
          </p:nvPr>
        </p:nvSpPr>
        <p:spPr>
          <a:xfrm>
            <a:off x="1256247" y="4430314"/>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16" name="Rectangle 15">
            <a:extLst>
              <a:ext uri="{FF2B5EF4-FFF2-40B4-BE49-F238E27FC236}">
                <a16:creationId xmlns:a16="http://schemas.microsoft.com/office/drawing/2014/main" id="{C98F4D05-03B7-480F-AB93-78B239778B89}"/>
              </a:ext>
            </a:extLst>
          </p:cNvPr>
          <p:cNvSpPr/>
          <p:nvPr/>
        </p:nvSpPr>
        <p:spPr>
          <a:xfrm>
            <a:off x="1062680" y="5216895"/>
            <a:ext cx="2300615" cy="7865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4">
            <a:extLst>
              <a:ext uri="{FF2B5EF4-FFF2-40B4-BE49-F238E27FC236}">
                <a16:creationId xmlns:a16="http://schemas.microsoft.com/office/drawing/2014/main" id="{F28132BF-0A27-4DE5-AFB5-8E69172EACD0}"/>
              </a:ext>
            </a:extLst>
          </p:cNvPr>
          <p:cNvSpPr>
            <a:spLocks noGrp="1"/>
          </p:cNvSpPr>
          <p:nvPr>
            <p:ph type="body" sz="quarter" idx="22"/>
          </p:nvPr>
        </p:nvSpPr>
        <p:spPr>
          <a:xfrm>
            <a:off x="1256247" y="5424211"/>
            <a:ext cx="1996492" cy="371949"/>
          </a:xfrm>
        </p:spPr>
        <p:txBody>
          <a:bodyPr/>
          <a:lstStyle>
            <a:lvl1pPr marL="0" indent="0" algn="ctr">
              <a:buNone/>
              <a:defRPr lang="en-US" sz="1800" b="1" kern="1200" dirty="0" smtClean="0">
                <a:solidFill>
                  <a:schemeClr val="accent6"/>
                </a:solidFill>
                <a:latin typeface="+mn-lt"/>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Tree>
    <p:extLst>
      <p:ext uri="{BB962C8B-B14F-4D97-AF65-F5344CB8AC3E}">
        <p14:creationId xmlns:p14="http://schemas.microsoft.com/office/powerpoint/2010/main" val="136729326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 Points Layout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A550C-FA9D-4378-8B9A-A2AFDE47B296}"/>
              </a:ext>
            </a:extLst>
          </p:cNvPr>
          <p:cNvSpPr>
            <a:spLocks noGrp="1"/>
          </p:cNvSpPr>
          <p:nvPr>
            <p:ph type="title" hasCustomPrompt="1"/>
          </p:nvPr>
        </p:nvSpPr>
        <p:spPr/>
        <p:txBody>
          <a:bodyPr/>
          <a:lstStyle/>
          <a:p>
            <a:r>
              <a:rPr lang="en-US" dirty="0"/>
              <a:t>Add a one-line title in size 32 font</a:t>
            </a:r>
          </a:p>
        </p:txBody>
      </p:sp>
      <p:sp>
        <p:nvSpPr>
          <p:cNvPr id="3" name="TextBox 2">
            <a:extLst>
              <a:ext uri="{FF2B5EF4-FFF2-40B4-BE49-F238E27FC236}">
                <a16:creationId xmlns:a16="http://schemas.microsoft.com/office/drawing/2014/main" id="{9A38A180-D7F9-4101-AB4F-4582286A9807}"/>
              </a:ext>
            </a:extLst>
          </p:cNvPr>
          <p:cNvSpPr txBox="1"/>
          <p:nvPr/>
        </p:nvSpPr>
        <p:spPr>
          <a:xfrm flipH="1">
            <a:off x="1164147" y="1758383"/>
            <a:ext cx="1317746" cy="1154162"/>
          </a:xfrm>
          <a:prstGeom prst="rect">
            <a:avLst/>
          </a:prstGeom>
          <a:noFill/>
        </p:spPr>
        <p:txBody>
          <a:bodyPr wrap="square" rtlCol="0">
            <a:spAutoFit/>
          </a:bodyPr>
          <a:lstStyle/>
          <a:p>
            <a:pPr algn="r"/>
            <a:r>
              <a:rPr lang="en-US" sz="6900" dirty="0">
                <a:solidFill>
                  <a:schemeClr val="accent1"/>
                </a:solidFill>
                <a:latin typeface="+mj-lt"/>
                <a:ea typeface="Roboto Medium" panose="02000000000000000000" pitchFamily="2" charset="0"/>
                <a:cs typeface="Poppins Medium" pitchFamily="2" charset="77"/>
              </a:rPr>
              <a:t>1</a:t>
            </a:r>
          </a:p>
        </p:txBody>
      </p:sp>
      <p:sp>
        <p:nvSpPr>
          <p:cNvPr id="4" name="TextBox 3">
            <a:extLst>
              <a:ext uri="{FF2B5EF4-FFF2-40B4-BE49-F238E27FC236}">
                <a16:creationId xmlns:a16="http://schemas.microsoft.com/office/drawing/2014/main" id="{A745A115-B068-47C3-B842-4A763C48E908}"/>
              </a:ext>
            </a:extLst>
          </p:cNvPr>
          <p:cNvSpPr txBox="1"/>
          <p:nvPr/>
        </p:nvSpPr>
        <p:spPr>
          <a:xfrm flipH="1">
            <a:off x="3307272" y="1758383"/>
            <a:ext cx="1317746" cy="1154162"/>
          </a:xfrm>
          <a:prstGeom prst="rect">
            <a:avLst/>
          </a:prstGeom>
          <a:noFill/>
        </p:spPr>
        <p:txBody>
          <a:bodyPr wrap="square" rtlCol="0">
            <a:spAutoFit/>
          </a:bodyPr>
          <a:lstStyle/>
          <a:p>
            <a:pPr algn="r"/>
            <a:r>
              <a:rPr lang="en-US" sz="6900" dirty="0">
                <a:solidFill>
                  <a:schemeClr val="accent2"/>
                </a:solidFill>
                <a:latin typeface="+mj-lt"/>
                <a:ea typeface="Roboto Medium" panose="02000000000000000000" pitchFamily="2" charset="0"/>
                <a:cs typeface="Poppins Medium" pitchFamily="2" charset="77"/>
              </a:rPr>
              <a:t>2</a:t>
            </a:r>
          </a:p>
        </p:txBody>
      </p:sp>
      <p:sp>
        <p:nvSpPr>
          <p:cNvPr id="5" name="TextBox 4">
            <a:extLst>
              <a:ext uri="{FF2B5EF4-FFF2-40B4-BE49-F238E27FC236}">
                <a16:creationId xmlns:a16="http://schemas.microsoft.com/office/drawing/2014/main" id="{EE7340B3-5A62-404F-B6E6-899B0D70FA36}"/>
              </a:ext>
            </a:extLst>
          </p:cNvPr>
          <p:cNvSpPr txBox="1"/>
          <p:nvPr/>
        </p:nvSpPr>
        <p:spPr>
          <a:xfrm flipH="1">
            <a:off x="5450397" y="1758383"/>
            <a:ext cx="1317746" cy="1154162"/>
          </a:xfrm>
          <a:prstGeom prst="rect">
            <a:avLst/>
          </a:prstGeom>
          <a:noFill/>
        </p:spPr>
        <p:txBody>
          <a:bodyPr wrap="square" rtlCol="0">
            <a:spAutoFit/>
          </a:bodyPr>
          <a:lstStyle/>
          <a:p>
            <a:pPr algn="r"/>
            <a:r>
              <a:rPr lang="en-US" sz="6900" dirty="0">
                <a:solidFill>
                  <a:schemeClr val="accent3"/>
                </a:solidFill>
                <a:latin typeface="+mj-lt"/>
                <a:ea typeface="Roboto Medium" panose="02000000000000000000" pitchFamily="2" charset="0"/>
                <a:cs typeface="Poppins Medium" pitchFamily="2" charset="77"/>
              </a:rPr>
              <a:t>3</a:t>
            </a:r>
          </a:p>
        </p:txBody>
      </p:sp>
      <p:sp>
        <p:nvSpPr>
          <p:cNvPr id="6" name="TextBox 5">
            <a:extLst>
              <a:ext uri="{FF2B5EF4-FFF2-40B4-BE49-F238E27FC236}">
                <a16:creationId xmlns:a16="http://schemas.microsoft.com/office/drawing/2014/main" id="{A973AE14-4368-49B3-A0F9-5D7F17B90087}"/>
              </a:ext>
            </a:extLst>
          </p:cNvPr>
          <p:cNvSpPr txBox="1"/>
          <p:nvPr/>
        </p:nvSpPr>
        <p:spPr>
          <a:xfrm flipH="1">
            <a:off x="7593522" y="1758383"/>
            <a:ext cx="1317746" cy="1154162"/>
          </a:xfrm>
          <a:prstGeom prst="rect">
            <a:avLst/>
          </a:prstGeom>
          <a:noFill/>
        </p:spPr>
        <p:txBody>
          <a:bodyPr wrap="square" rtlCol="0">
            <a:spAutoFit/>
          </a:bodyPr>
          <a:lstStyle/>
          <a:p>
            <a:pPr algn="r"/>
            <a:r>
              <a:rPr lang="en-US" sz="6900" dirty="0">
                <a:solidFill>
                  <a:schemeClr val="accent4"/>
                </a:solidFill>
                <a:latin typeface="+mj-lt"/>
                <a:ea typeface="Roboto Medium" panose="02000000000000000000" pitchFamily="2" charset="0"/>
                <a:cs typeface="Poppins Medium" pitchFamily="2" charset="77"/>
              </a:rPr>
              <a:t>4</a:t>
            </a:r>
          </a:p>
        </p:txBody>
      </p:sp>
      <p:sp>
        <p:nvSpPr>
          <p:cNvPr id="7" name="TextBox 6">
            <a:extLst>
              <a:ext uri="{FF2B5EF4-FFF2-40B4-BE49-F238E27FC236}">
                <a16:creationId xmlns:a16="http://schemas.microsoft.com/office/drawing/2014/main" id="{6335CDAF-1475-41AB-9D01-33E2332324D4}"/>
              </a:ext>
            </a:extLst>
          </p:cNvPr>
          <p:cNvSpPr txBox="1"/>
          <p:nvPr/>
        </p:nvSpPr>
        <p:spPr>
          <a:xfrm flipH="1">
            <a:off x="9736647" y="1758383"/>
            <a:ext cx="1317746" cy="1154162"/>
          </a:xfrm>
          <a:prstGeom prst="rect">
            <a:avLst/>
          </a:prstGeom>
          <a:noFill/>
        </p:spPr>
        <p:txBody>
          <a:bodyPr wrap="square" rtlCol="0">
            <a:spAutoFit/>
          </a:bodyPr>
          <a:lstStyle/>
          <a:p>
            <a:pPr algn="r"/>
            <a:r>
              <a:rPr lang="en-US" sz="6900" dirty="0">
                <a:solidFill>
                  <a:schemeClr val="accent1"/>
                </a:solidFill>
                <a:latin typeface="+mj-lt"/>
                <a:ea typeface="Roboto Medium" panose="02000000000000000000" pitchFamily="2" charset="0"/>
                <a:cs typeface="Poppins Medium" pitchFamily="2" charset="77"/>
              </a:rPr>
              <a:t>5</a:t>
            </a:r>
          </a:p>
        </p:txBody>
      </p:sp>
      <p:grpSp>
        <p:nvGrpSpPr>
          <p:cNvPr id="8" name="Group 7">
            <a:extLst>
              <a:ext uri="{FF2B5EF4-FFF2-40B4-BE49-F238E27FC236}">
                <a16:creationId xmlns:a16="http://schemas.microsoft.com/office/drawing/2014/main" id="{8F87DD9D-DF37-4B10-B11B-7F0A01EE72DC}"/>
              </a:ext>
            </a:extLst>
          </p:cNvPr>
          <p:cNvGrpSpPr/>
          <p:nvPr/>
        </p:nvGrpSpPr>
        <p:grpSpPr>
          <a:xfrm>
            <a:off x="2394511" y="1947651"/>
            <a:ext cx="8747264" cy="2729340"/>
            <a:chOff x="4852900" y="6247790"/>
            <a:chExt cx="17494528" cy="4402121"/>
          </a:xfrm>
        </p:grpSpPr>
        <p:sp>
          <p:nvSpPr>
            <p:cNvPr id="9" name="Rectangle 8">
              <a:extLst>
                <a:ext uri="{FF2B5EF4-FFF2-40B4-BE49-F238E27FC236}">
                  <a16:creationId xmlns:a16="http://schemas.microsoft.com/office/drawing/2014/main" id="{FA04B50C-C222-4D97-9C74-116A6D0B5BA2}"/>
                </a:ext>
              </a:extLst>
            </p:cNvPr>
            <p:cNvSpPr/>
            <p:nvPr/>
          </p:nvSpPr>
          <p:spPr>
            <a:xfrm>
              <a:off x="4852900" y="6247790"/>
              <a:ext cx="107708" cy="44021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1"/>
                </a:solidFill>
              </a:endParaRPr>
            </a:p>
          </p:txBody>
        </p:sp>
        <p:sp>
          <p:nvSpPr>
            <p:cNvPr id="10" name="Rectangle 9">
              <a:extLst>
                <a:ext uri="{FF2B5EF4-FFF2-40B4-BE49-F238E27FC236}">
                  <a16:creationId xmlns:a16="http://schemas.microsoft.com/office/drawing/2014/main" id="{C2BE1817-ECE5-4F56-A0AB-5873757765EA}"/>
                </a:ext>
              </a:extLst>
            </p:cNvPr>
            <p:cNvSpPr/>
            <p:nvPr/>
          </p:nvSpPr>
          <p:spPr>
            <a:xfrm>
              <a:off x="9396247" y="6247790"/>
              <a:ext cx="107708" cy="44021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1"/>
                </a:solidFill>
              </a:endParaRPr>
            </a:p>
          </p:txBody>
        </p:sp>
        <p:sp>
          <p:nvSpPr>
            <p:cNvPr id="11" name="Rectangle 10">
              <a:extLst>
                <a:ext uri="{FF2B5EF4-FFF2-40B4-BE49-F238E27FC236}">
                  <a16:creationId xmlns:a16="http://schemas.microsoft.com/office/drawing/2014/main" id="{467CDF43-4F98-48AF-946F-AFC772771E99}"/>
                </a:ext>
              </a:extLst>
            </p:cNvPr>
            <p:cNvSpPr/>
            <p:nvPr/>
          </p:nvSpPr>
          <p:spPr>
            <a:xfrm>
              <a:off x="13667220" y="6247790"/>
              <a:ext cx="107708" cy="44021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1"/>
                </a:solidFill>
              </a:endParaRPr>
            </a:p>
          </p:txBody>
        </p:sp>
        <p:sp>
          <p:nvSpPr>
            <p:cNvPr id="12" name="Rectangle 11">
              <a:extLst>
                <a:ext uri="{FF2B5EF4-FFF2-40B4-BE49-F238E27FC236}">
                  <a16:creationId xmlns:a16="http://schemas.microsoft.com/office/drawing/2014/main" id="{B14A35DB-B473-4D05-A9B7-09181B684DC0}"/>
                </a:ext>
              </a:extLst>
            </p:cNvPr>
            <p:cNvSpPr/>
            <p:nvPr/>
          </p:nvSpPr>
          <p:spPr>
            <a:xfrm>
              <a:off x="17953470" y="6247790"/>
              <a:ext cx="107708" cy="44021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1"/>
                </a:solidFill>
              </a:endParaRPr>
            </a:p>
          </p:txBody>
        </p:sp>
        <p:sp>
          <p:nvSpPr>
            <p:cNvPr id="13" name="Rectangle 12">
              <a:extLst>
                <a:ext uri="{FF2B5EF4-FFF2-40B4-BE49-F238E27FC236}">
                  <a16:creationId xmlns:a16="http://schemas.microsoft.com/office/drawing/2014/main" id="{E3A92FDF-961D-4860-9B68-288DF45A2C63}"/>
                </a:ext>
              </a:extLst>
            </p:cNvPr>
            <p:cNvSpPr/>
            <p:nvPr/>
          </p:nvSpPr>
          <p:spPr>
            <a:xfrm>
              <a:off x="22239720" y="6247790"/>
              <a:ext cx="107708" cy="44021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1"/>
                </a:solidFill>
              </a:endParaRPr>
            </a:p>
          </p:txBody>
        </p:sp>
      </p:grpSp>
      <p:sp>
        <p:nvSpPr>
          <p:cNvPr id="26" name="Text Placeholder 25">
            <a:extLst>
              <a:ext uri="{FF2B5EF4-FFF2-40B4-BE49-F238E27FC236}">
                <a16:creationId xmlns:a16="http://schemas.microsoft.com/office/drawing/2014/main" id="{CD444A2F-59D0-4081-B94C-A6694AC33271}"/>
              </a:ext>
            </a:extLst>
          </p:cNvPr>
          <p:cNvSpPr>
            <a:spLocks noGrp="1"/>
          </p:cNvSpPr>
          <p:nvPr>
            <p:ph type="body" sz="quarter" idx="10"/>
          </p:nvPr>
        </p:nvSpPr>
        <p:spPr>
          <a:xfrm>
            <a:off x="1108251" y="3409179"/>
            <a:ext cx="1198083" cy="914400"/>
          </a:xfrm>
        </p:spPr>
        <p:txBody>
          <a:bodyPr/>
          <a:lstStyle>
            <a:lvl1pPr marL="0" indent="0" algn="r">
              <a:buNone/>
              <a:defRPr sz="2000" b="1">
                <a:solidFill>
                  <a:schemeClr val="tx2"/>
                </a:solidFill>
              </a:defRPr>
            </a:lvl1pPr>
          </a:lstStyle>
          <a:p>
            <a:pPr lvl="0"/>
            <a:r>
              <a:rPr lang="en-US"/>
              <a:t>Click to edit Master text styles</a:t>
            </a:r>
          </a:p>
        </p:txBody>
      </p:sp>
      <p:sp>
        <p:nvSpPr>
          <p:cNvPr id="28" name="Text Placeholder 27">
            <a:extLst>
              <a:ext uri="{FF2B5EF4-FFF2-40B4-BE49-F238E27FC236}">
                <a16:creationId xmlns:a16="http://schemas.microsoft.com/office/drawing/2014/main" id="{0941DDD5-EDBF-4898-A286-DA1FB6EF2A7C}"/>
              </a:ext>
            </a:extLst>
          </p:cNvPr>
          <p:cNvSpPr>
            <a:spLocks noGrp="1"/>
          </p:cNvSpPr>
          <p:nvPr>
            <p:ph type="body" sz="quarter" idx="11"/>
          </p:nvPr>
        </p:nvSpPr>
        <p:spPr>
          <a:xfrm>
            <a:off x="880248" y="4340997"/>
            <a:ext cx="1426086" cy="914400"/>
          </a:xfrm>
        </p:spPr>
        <p:txBody>
          <a:bodyPr/>
          <a:lstStyle>
            <a:lvl1pPr marL="0" indent="0" algn="r">
              <a:buNone/>
              <a:defRPr lang="en-US" sz="1200" b="0" i="0" kern="1200" dirty="0" smtClean="0">
                <a:solidFill>
                  <a:srgbClr val="000000"/>
                </a:solidFill>
                <a:effectLst/>
                <a:latin typeface="+mn-lt"/>
                <a:ea typeface="Lato Light" panose="020F0502020204030203" pitchFamily="34" charset="0"/>
                <a:cs typeface="Lato Light" panose="020F0502020204030203" pitchFamily="34" charset="0"/>
              </a:defRPr>
            </a:lvl1pPr>
            <a:lvl2pPr marL="457200" indent="0">
              <a:buNone/>
              <a:defRPr/>
            </a:lvl2pPr>
          </a:lstStyle>
          <a:p>
            <a:pPr lvl="0"/>
            <a:r>
              <a:rPr lang="en-US"/>
              <a:t>Click to edit Master text styles</a:t>
            </a:r>
          </a:p>
        </p:txBody>
      </p:sp>
      <p:sp>
        <p:nvSpPr>
          <p:cNvPr id="33" name="Text Placeholder 25">
            <a:extLst>
              <a:ext uri="{FF2B5EF4-FFF2-40B4-BE49-F238E27FC236}">
                <a16:creationId xmlns:a16="http://schemas.microsoft.com/office/drawing/2014/main" id="{3900DDD3-37DC-47FD-A15C-4AB6E32E718E}"/>
              </a:ext>
            </a:extLst>
          </p:cNvPr>
          <p:cNvSpPr>
            <a:spLocks noGrp="1"/>
          </p:cNvSpPr>
          <p:nvPr>
            <p:ph type="body" sz="quarter" idx="12"/>
          </p:nvPr>
        </p:nvSpPr>
        <p:spPr>
          <a:xfrm>
            <a:off x="3385289" y="3409179"/>
            <a:ext cx="1198083" cy="914400"/>
          </a:xfrm>
        </p:spPr>
        <p:txBody>
          <a:bodyPr/>
          <a:lstStyle>
            <a:lvl1pPr marL="0" indent="0" algn="r">
              <a:buNone/>
              <a:defRPr sz="2000" b="1">
                <a:solidFill>
                  <a:schemeClr val="tx2"/>
                </a:solidFill>
              </a:defRPr>
            </a:lvl1pPr>
          </a:lstStyle>
          <a:p>
            <a:pPr lvl="0"/>
            <a:r>
              <a:rPr lang="en-US"/>
              <a:t>Click to edit Master text styles</a:t>
            </a:r>
          </a:p>
        </p:txBody>
      </p:sp>
      <p:sp>
        <p:nvSpPr>
          <p:cNvPr id="34" name="Text Placeholder 27">
            <a:extLst>
              <a:ext uri="{FF2B5EF4-FFF2-40B4-BE49-F238E27FC236}">
                <a16:creationId xmlns:a16="http://schemas.microsoft.com/office/drawing/2014/main" id="{EF0DD20E-8042-499F-BFD9-09F5902EEA9D}"/>
              </a:ext>
            </a:extLst>
          </p:cNvPr>
          <p:cNvSpPr>
            <a:spLocks noGrp="1"/>
          </p:cNvSpPr>
          <p:nvPr>
            <p:ph type="body" sz="quarter" idx="13"/>
          </p:nvPr>
        </p:nvSpPr>
        <p:spPr>
          <a:xfrm>
            <a:off x="3157286" y="4340997"/>
            <a:ext cx="1426086" cy="914400"/>
          </a:xfrm>
        </p:spPr>
        <p:txBody>
          <a:bodyPr/>
          <a:lstStyle>
            <a:lvl1pPr marL="0" indent="0" algn="r">
              <a:buNone/>
              <a:defRPr lang="en-US" sz="1200" b="0" i="0" kern="1200" dirty="0" smtClean="0">
                <a:solidFill>
                  <a:srgbClr val="000000"/>
                </a:solidFill>
                <a:effectLst/>
                <a:latin typeface="+mn-lt"/>
                <a:ea typeface="Lato Light" panose="020F0502020204030203" pitchFamily="34" charset="0"/>
                <a:cs typeface="Lato Light" panose="020F0502020204030203" pitchFamily="34" charset="0"/>
              </a:defRPr>
            </a:lvl1pPr>
            <a:lvl2pPr marL="457200" indent="0">
              <a:buNone/>
              <a:defRPr/>
            </a:lvl2pPr>
          </a:lstStyle>
          <a:p>
            <a:pPr lvl="0"/>
            <a:r>
              <a:rPr lang="en-US"/>
              <a:t>Click to edit Master text styles</a:t>
            </a:r>
          </a:p>
        </p:txBody>
      </p:sp>
      <p:sp>
        <p:nvSpPr>
          <p:cNvPr id="36" name="Text Placeholder 25">
            <a:extLst>
              <a:ext uri="{FF2B5EF4-FFF2-40B4-BE49-F238E27FC236}">
                <a16:creationId xmlns:a16="http://schemas.microsoft.com/office/drawing/2014/main" id="{77EEF471-9602-45D5-8E15-18C636E47485}"/>
              </a:ext>
            </a:extLst>
          </p:cNvPr>
          <p:cNvSpPr>
            <a:spLocks noGrp="1"/>
          </p:cNvSpPr>
          <p:nvPr>
            <p:ph type="body" sz="quarter" idx="14"/>
          </p:nvPr>
        </p:nvSpPr>
        <p:spPr>
          <a:xfrm>
            <a:off x="5519548" y="3409179"/>
            <a:ext cx="1198083" cy="914400"/>
          </a:xfrm>
        </p:spPr>
        <p:txBody>
          <a:bodyPr/>
          <a:lstStyle>
            <a:lvl1pPr marL="0" indent="0" algn="r">
              <a:buNone/>
              <a:defRPr sz="2000" b="1">
                <a:solidFill>
                  <a:schemeClr val="tx2"/>
                </a:solidFill>
              </a:defRPr>
            </a:lvl1pPr>
          </a:lstStyle>
          <a:p>
            <a:pPr lvl="0"/>
            <a:r>
              <a:rPr lang="en-US"/>
              <a:t>Click to edit Master text styles</a:t>
            </a:r>
          </a:p>
        </p:txBody>
      </p:sp>
      <p:sp>
        <p:nvSpPr>
          <p:cNvPr id="37" name="Text Placeholder 27">
            <a:extLst>
              <a:ext uri="{FF2B5EF4-FFF2-40B4-BE49-F238E27FC236}">
                <a16:creationId xmlns:a16="http://schemas.microsoft.com/office/drawing/2014/main" id="{C09F4B4B-F67F-46B2-8FC9-E71ABAE60D01}"/>
              </a:ext>
            </a:extLst>
          </p:cNvPr>
          <p:cNvSpPr>
            <a:spLocks noGrp="1"/>
          </p:cNvSpPr>
          <p:nvPr>
            <p:ph type="body" sz="quarter" idx="15"/>
          </p:nvPr>
        </p:nvSpPr>
        <p:spPr>
          <a:xfrm>
            <a:off x="5291545" y="4340997"/>
            <a:ext cx="1426086" cy="914400"/>
          </a:xfrm>
        </p:spPr>
        <p:txBody>
          <a:bodyPr/>
          <a:lstStyle>
            <a:lvl1pPr marL="0" indent="0" algn="r">
              <a:buNone/>
              <a:defRPr lang="en-US" sz="1200" b="0" i="0" kern="1200" dirty="0" smtClean="0">
                <a:solidFill>
                  <a:srgbClr val="000000"/>
                </a:solidFill>
                <a:effectLst/>
                <a:latin typeface="+mn-lt"/>
                <a:ea typeface="Lato Light" panose="020F0502020204030203" pitchFamily="34" charset="0"/>
                <a:cs typeface="Lato Light" panose="020F0502020204030203" pitchFamily="34" charset="0"/>
              </a:defRPr>
            </a:lvl1pPr>
            <a:lvl2pPr marL="457200" indent="0">
              <a:buNone/>
              <a:defRPr/>
            </a:lvl2pPr>
          </a:lstStyle>
          <a:p>
            <a:pPr lvl="0"/>
            <a:r>
              <a:rPr lang="en-US"/>
              <a:t>Click to edit Master text styles</a:t>
            </a:r>
          </a:p>
        </p:txBody>
      </p:sp>
      <p:sp>
        <p:nvSpPr>
          <p:cNvPr id="38" name="Text Placeholder 25">
            <a:extLst>
              <a:ext uri="{FF2B5EF4-FFF2-40B4-BE49-F238E27FC236}">
                <a16:creationId xmlns:a16="http://schemas.microsoft.com/office/drawing/2014/main" id="{51B6616F-78DA-4F05-A4FC-BB53F0058C84}"/>
              </a:ext>
            </a:extLst>
          </p:cNvPr>
          <p:cNvSpPr>
            <a:spLocks noGrp="1"/>
          </p:cNvSpPr>
          <p:nvPr>
            <p:ph type="body" sz="quarter" idx="16"/>
          </p:nvPr>
        </p:nvSpPr>
        <p:spPr>
          <a:xfrm>
            <a:off x="7665565" y="3409179"/>
            <a:ext cx="1198083" cy="914400"/>
          </a:xfrm>
        </p:spPr>
        <p:txBody>
          <a:bodyPr/>
          <a:lstStyle>
            <a:lvl1pPr marL="0" indent="0" algn="r">
              <a:buNone/>
              <a:defRPr sz="2000" b="1">
                <a:solidFill>
                  <a:schemeClr val="tx2"/>
                </a:solidFill>
              </a:defRPr>
            </a:lvl1pPr>
          </a:lstStyle>
          <a:p>
            <a:pPr lvl="0"/>
            <a:r>
              <a:rPr lang="en-US"/>
              <a:t>Click to edit Master text styles</a:t>
            </a:r>
          </a:p>
        </p:txBody>
      </p:sp>
      <p:sp>
        <p:nvSpPr>
          <p:cNvPr id="39" name="Text Placeholder 27">
            <a:extLst>
              <a:ext uri="{FF2B5EF4-FFF2-40B4-BE49-F238E27FC236}">
                <a16:creationId xmlns:a16="http://schemas.microsoft.com/office/drawing/2014/main" id="{CF2C765D-6711-4D39-9CD1-D7A075381BCB}"/>
              </a:ext>
            </a:extLst>
          </p:cNvPr>
          <p:cNvSpPr>
            <a:spLocks noGrp="1"/>
          </p:cNvSpPr>
          <p:nvPr>
            <p:ph type="body" sz="quarter" idx="17"/>
          </p:nvPr>
        </p:nvSpPr>
        <p:spPr>
          <a:xfrm>
            <a:off x="7437562" y="4340997"/>
            <a:ext cx="1426086" cy="914400"/>
          </a:xfrm>
        </p:spPr>
        <p:txBody>
          <a:bodyPr/>
          <a:lstStyle>
            <a:lvl1pPr marL="0" indent="0" algn="r">
              <a:buNone/>
              <a:defRPr lang="en-US" sz="1200" b="0" i="0" kern="1200" dirty="0" smtClean="0">
                <a:solidFill>
                  <a:srgbClr val="000000"/>
                </a:solidFill>
                <a:effectLst/>
                <a:latin typeface="+mn-lt"/>
                <a:ea typeface="Lato Light" panose="020F0502020204030203" pitchFamily="34" charset="0"/>
                <a:cs typeface="Lato Light" panose="020F0502020204030203" pitchFamily="34" charset="0"/>
              </a:defRPr>
            </a:lvl1pPr>
            <a:lvl2pPr marL="457200" indent="0">
              <a:buNone/>
              <a:defRPr/>
            </a:lvl2pPr>
          </a:lstStyle>
          <a:p>
            <a:pPr lvl="0"/>
            <a:r>
              <a:rPr lang="en-US"/>
              <a:t>Click to edit Master text styles</a:t>
            </a:r>
          </a:p>
        </p:txBody>
      </p:sp>
      <p:sp>
        <p:nvSpPr>
          <p:cNvPr id="41" name="Text Placeholder 25">
            <a:extLst>
              <a:ext uri="{FF2B5EF4-FFF2-40B4-BE49-F238E27FC236}">
                <a16:creationId xmlns:a16="http://schemas.microsoft.com/office/drawing/2014/main" id="{4DDE8660-5B01-4273-968A-8F0EDC5924C7}"/>
              </a:ext>
            </a:extLst>
          </p:cNvPr>
          <p:cNvSpPr>
            <a:spLocks noGrp="1"/>
          </p:cNvSpPr>
          <p:nvPr>
            <p:ph type="body" sz="quarter" idx="18"/>
          </p:nvPr>
        </p:nvSpPr>
        <p:spPr>
          <a:xfrm>
            <a:off x="9811582" y="3409179"/>
            <a:ext cx="1198083" cy="914400"/>
          </a:xfrm>
        </p:spPr>
        <p:txBody>
          <a:bodyPr/>
          <a:lstStyle>
            <a:lvl1pPr marL="0" indent="0" algn="r">
              <a:buNone/>
              <a:defRPr sz="2000" b="1">
                <a:solidFill>
                  <a:schemeClr val="tx2"/>
                </a:solidFill>
              </a:defRPr>
            </a:lvl1pPr>
          </a:lstStyle>
          <a:p>
            <a:pPr lvl="0"/>
            <a:r>
              <a:rPr lang="en-US"/>
              <a:t>Click to edit Master text styles</a:t>
            </a:r>
          </a:p>
        </p:txBody>
      </p:sp>
      <p:sp>
        <p:nvSpPr>
          <p:cNvPr id="42" name="Text Placeholder 27">
            <a:extLst>
              <a:ext uri="{FF2B5EF4-FFF2-40B4-BE49-F238E27FC236}">
                <a16:creationId xmlns:a16="http://schemas.microsoft.com/office/drawing/2014/main" id="{541A5D66-3B50-4D20-BCBB-4D133DD4EB60}"/>
              </a:ext>
            </a:extLst>
          </p:cNvPr>
          <p:cNvSpPr>
            <a:spLocks noGrp="1"/>
          </p:cNvSpPr>
          <p:nvPr>
            <p:ph type="body" sz="quarter" idx="19"/>
          </p:nvPr>
        </p:nvSpPr>
        <p:spPr>
          <a:xfrm>
            <a:off x="9583579" y="4340997"/>
            <a:ext cx="1426086" cy="914400"/>
          </a:xfrm>
        </p:spPr>
        <p:txBody>
          <a:bodyPr/>
          <a:lstStyle>
            <a:lvl1pPr marL="0" indent="0" algn="r">
              <a:buNone/>
              <a:defRPr lang="en-US" sz="1200" b="0" i="0" kern="1200" dirty="0" smtClean="0">
                <a:solidFill>
                  <a:srgbClr val="000000"/>
                </a:solidFill>
                <a:effectLst/>
                <a:latin typeface="+mn-lt"/>
                <a:ea typeface="Lato Light" panose="020F0502020204030203" pitchFamily="34" charset="0"/>
                <a:cs typeface="Lato Light" panose="020F0502020204030203" pitchFamily="34" charset="0"/>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014787505"/>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Add a one-line title in size 32 font</a:t>
            </a:r>
          </a:p>
        </p:txBody>
      </p:sp>
      <p:sp>
        <p:nvSpPr>
          <p:cNvPr id="3" name="Content Placeholder 2"/>
          <p:cNvSpPr>
            <a:spLocks noGrp="1"/>
          </p:cNvSpPr>
          <p:nvPr>
            <p:ph idx="1"/>
          </p:nvPr>
        </p:nvSpPr>
        <p:spPr>
          <a:xfrm>
            <a:off x="609600" y="1447801"/>
            <a:ext cx="5181600" cy="4366846"/>
          </a:xfrm>
        </p:spPr>
        <p:txBody>
          <a:bodyPr/>
          <a:lstStyle>
            <a:lvl1pPr>
              <a:defRPr>
                <a:solidFill>
                  <a:srgbClr val="000033"/>
                </a:solidFill>
              </a:defRPr>
            </a:lvl1pPr>
            <a:lvl2pPr>
              <a:defRPr>
                <a:solidFill>
                  <a:srgbClr val="000033"/>
                </a:solidFill>
              </a:defRPr>
            </a:lvl2pPr>
            <a:lvl3pPr>
              <a:defRPr>
                <a:solidFill>
                  <a:srgbClr val="000033"/>
                </a:solidFill>
              </a:defRPr>
            </a:lvl3pPr>
            <a:lvl4pPr>
              <a:defRPr>
                <a:solidFill>
                  <a:srgbClr val="000033"/>
                </a:solidFill>
              </a:defRPr>
            </a:lvl4pPr>
            <a:lvl5pPr>
              <a:defRPr>
                <a:solidFill>
                  <a:srgbClr val="0000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6400800" y="1447801"/>
            <a:ext cx="5181600" cy="4366845"/>
          </a:xfrm>
        </p:spPr>
        <p:txBody>
          <a:bodyPr/>
          <a:lstStyle>
            <a:lvl1pPr marL="457200" indent="-457200">
              <a:buFont typeface="Webdings" panose="05030102010509060703" pitchFamily="18" charset="2"/>
              <a:buChar char="4"/>
              <a:defRPr>
                <a:solidFill>
                  <a:srgbClr val="000033"/>
                </a:solidFill>
              </a:defRPr>
            </a:lvl1pPr>
            <a:lvl2pPr>
              <a:defRPr>
                <a:solidFill>
                  <a:srgbClr val="000033"/>
                </a:solidFill>
              </a:defRPr>
            </a:lvl2pPr>
            <a:lvl3pPr>
              <a:defRPr baseline="0">
                <a:solidFill>
                  <a:srgbClr val="000033"/>
                </a:solidFill>
              </a:defRPr>
            </a:lvl3pPr>
            <a:lvl4pPr>
              <a:defRPr baseline="0">
                <a:solidFill>
                  <a:srgbClr val="000033"/>
                </a:solidFill>
              </a:defRPr>
            </a:lvl4pPr>
            <a:lvl5pPr>
              <a:defRPr baseline="0">
                <a:solidFill>
                  <a:srgbClr val="0000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0089565"/>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Full Photo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0C16BB-DCD8-48EF-8780-5E105C164249}"/>
              </a:ext>
            </a:extLst>
          </p:cNvPr>
          <p:cNvSpPr/>
          <p:nvPr/>
        </p:nvSpPr>
        <p:spPr>
          <a:xfrm>
            <a:off x="0" y="6027312"/>
            <a:ext cx="12192000" cy="8306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7D162861-3E9F-43EC-8099-2FA631A905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14497" y="6246527"/>
            <a:ext cx="1196333" cy="422981"/>
          </a:xfrm>
          <a:prstGeom prst="rect">
            <a:avLst/>
          </a:prstGeom>
        </p:spPr>
      </p:pic>
      <p:sp>
        <p:nvSpPr>
          <p:cNvPr id="8" name="Title 1">
            <a:extLst>
              <a:ext uri="{FF2B5EF4-FFF2-40B4-BE49-F238E27FC236}">
                <a16:creationId xmlns:a16="http://schemas.microsoft.com/office/drawing/2014/main" id="{6ACE5A95-F2BA-4789-8227-D21D9133E814}"/>
              </a:ext>
            </a:extLst>
          </p:cNvPr>
          <p:cNvSpPr>
            <a:spLocks noGrp="1"/>
          </p:cNvSpPr>
          <p:nvPr>
            <p:ph type="title" hasCustomPrompt="1"/>
          </p:nvPr>
        </p:nvSpPr>
        <p:spPr>
          <a:xfrm>
            <a:off x="761998" y="4558351"/>
            <a:ext cx="10972801" cy="942071"/>
          </a:xfrm>
          <a:solidFill>
            <a:schemeClr val="accent1">
              <a:alpha val="50000"/>
            </a:schemeClr>
          </a:solidFill>
        </p:spPr>
        <p:txBody>
          <a:bodyPr/>
          <a:lstStyle>
            <a:lvl1pPr algn="ctr">
              <a:defRPr sz="2800">
                <a:solidFill>
                  <a:schemeClr val="bg1"/>
                </a:solidFill>
              </a:defRPr>
            </a:lvl1pPr>
          </a:lstStyle>
          <a:p>
            <a:r>
              <a:rPr lang="en-US" dirty="0"/>
              <a:t>Optional Photo Caption</a:t>
            </a:r>
          </a:p>
        </p:txBody>
      </p:sp>
      <p:sp>
        <p:nvSpPr>
          <p:cNvPr id="6" name="TextBox 5">
            <a:extLst>
              <a:ext uri="{FF2B5EF4-FFF2-40B4-BE49-F238E27FC236}">
                <a16:creationId xmlns:a16="http://schemas.microsoft.com/office/drawing/2014/main" id="{418B5BA4-EE65-482E-A22F-59769BDA1117}"/>
              </a:ext>
            </a:extLst>
          </p:cNvPr>
          <p:cNvSpPr txBox="1"/>
          <p:nvPr/>
        </p:nvSpPr>
        <p:spPr>
          <a:xfrm>
            <a:off x="6096000" y="6319517"/>
            <a:ext cx="5481503"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aseline="0" dirty="0">
                <a:solidFill>
                  <a:schemeClr val="tx1"/>
                </a:solidFill>
                <a:latin typeface="+mj-lt"/>
              </a:rPr>
              <a:t>Confidential intellectual property of aeSolutions  |  </a:t>
            </a:r>
            <a:fld id="{B8DB64EC-9261-4B5B-A0CF-E9CC4D878973}" type="slidenum">
              <a:rPr lang="en-US" sz="1050" baseline="0" smtClean="0">
                <a:latin typeface="+mj-lt"/>
              </a:rPr>
              <a:pPr algn="r"/>
              <a:t>‹#›</a:t>
            </a:fld>
            <a:endParaRPr lang="en-US" sz="1400" baseline="0" dirty="0">
              <a:latin typeface="+mj-lt"/>
            </a:endParaRPr>
          </a:p>
        </p:txBody>
      </p:sp>
    </p:spTree>
    <p:extLst>
      <p:ext uri="{BB962C8B-B14F-4D97-AF65-F5344CB8AC3E}">
        <p14:creationId xmlns:p14="http://schemas.microsoft.com/office/powerpoint/2010/main" val="4069824470"/>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arge Graph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0"/>
            <a:ext cx="12192000" cy="762000"/>
          </a:xfrm>
        </p:spPr>
        <p:txBody>
          <a:bodyPr/>
          <a:lstStyle>
            <a:lvl1pPr marL="274320" indent="-1588">
              <a:defRPr b="1"/>
            </a:lvl1pPr>
          </a:lstStyle>
          <a:p>
            <a:r>
              <a:rPr lang="en-US" dirty="0"/>
              <a:t>Add a one-line title in size 32 font</a:t>
            </a:r>
          </a:p>
        </p:txBody>
      </p:sp>
      <p:sp>
        <p:nvSpPr>
          <p:cNvPr id="5" name="Content Placeholder 2"/>
          <p:cNvSpPr>
            <a:spLocks noGrp="1"/>
          </p:cNvSpPr>
          <p:nvPr>
            <p:ph idx="1"/>
          </p:nvPr>
        </p:nvSpPr>
        <p:spPr>
          <a:xfrm>
            <a:off x="0" y="762000"/>
            <a:ext cx="12192000" cy="609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9798494"/>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2030B4-8318-402F-8B99-5399C5F294F1}"/>
              </a:ext>
            </a:extLst>
          </p:cNvPr>
          <p:cNvSpPr/>
          <p:nvPr/>
        </p:nvSpPr>
        <p:spPr>
          <a:xfrm>
            <a:off x="0" y="0"/>
            <a:ext cx="12192000" cy="6858000"/>
          </a:xfrm>
          <a:prstGeom prst="rect">
            <a:avLst/>
          </a:prstGeom>
          <a:solidFill>
            <a:srgbClr val="00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FE984CCE-72C2-427F-936E-C120E19FBB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05909" y="448021"/>
            <a:ext cx="2180182" cy="770835"/>
          </a:xfrm>
          <a:prstGeom prst="rect">
            <a:avLst/>
          </a:prstGeom>
        </p:spPr>
      </p:pic>
      <p:sp>
        <p:nvSpPr>
          <p:cNvPr id="12" name="Text Placeholder 11">
            <a:extLst>
              <a:ext uri="{FF2B5EF4-FFF2-40B4-BE49-F238E27FC236}">
                <a16:creationId xmlns:a16="http://schemas.microsoft.com/office/drawing/2014/main" id="{EC7B3466-7432-4D4B-A954-9526CF618F55}"/>
              </a:ext>
            </a:extLst>
          </p:cNvPr>
          <p:cNvSpPr>
            <a:spLocks noGrp="1"/>
          </p:cNvSpPr>
          <p:nvPr>
            <p:ph type="body" sz="quarter" idx="12"/>
          </p:nvPr>
        </p:nvSpPr>
        <p:spPr>
          <a:xfrm>
            <a:off x="1085462" y="2567385"/>
            <a:ext cx="10021076" cy="1725612"/>
          </a:xfrm>
        </p:spPr>
        <p:txBody>
          <a:bodyPr anchor="ctr" anchorCtr="0"/>
          <a:lstStyle>
            <a:lvl1pPr marL="0" indent="0" algn="ctr">
              <a:buNone/>
              <a:defRPr sz="3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Tree>
    <p:extLst>
      <p:ext uri="{BB962C8B-B14F-4D97-AF65-F5344CB8AC3E}">
        <p14:creationId xmlns:p14="http://schemas.microsoft.com/office/powerpoint/2010/main" val="428593490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Option 2">
    <p:spTree>
      <p:nvGrpSpPr>
        <p:cNvPr id="1" name=""/>
        <p:cNvGrpSpPr/>
        <p:nvPr/>
      </p:nvGrpSpPr>
      <p:grpSpPr>
        <a:xfrm>
          <a:off x="0" y="0"/>
          <a:ext cx="0" cy="0"/>
          <a:chOff x="0" y="0"/>
          <a:chExt cx="0" cy="0"/>
        </a:xfrm>
      </p:grpSpPr>
      <p:sp>
        <p:nvSpPr>
          <p:cNvPr id="9" name="Subtitle 5"/>
          <p:cNvSpPr txBox="1">
            <a:spLocks/>
          </p:cNvSpPr>
          <p:nvPr/>
        </p:nvSpPr>
        <p:spPr>
          <a:xfrm>
            <a:off x="482600" y="3971925"/>
            <a:ext cx="7213600" cy="762000"/>
          </a:xfrm>
          <a:prstGeom prst="rect">
            <a:avLst/>
          </a:prstGeom>
        </p:spPr>
        <p:txBody>
          <a:bodyPr/>
          <a:lstStyle/>
          <a:p>
            <a:pPr fontAlgn="auto">
              <a:spcBef>
                <a:spcPts val="0"/>
              </a:spcBef>
              <a:spcAft>
                <a:spcPts val="0"/>
              </a:spcAft>
              <a:buFont typeface="Arial" pitchFamily="34" charset="0"/>
              <a:buNone/>
              <a:defRPr/>
            </a:pPr>
            <a:endParaRPr lang="en-US" sz="2700" b="1" dirty="0">
              <a:latin typeface="+mn-lt"/>
            </a:endParaRPr>
          </a:p>
        </p:txBody>
      </p:sp>
      <p:sp>
        <p:nvSpPr>
          <p:cNvPr id="11" name="Rectangle 10">
            <a:extLst>
              <a:ext uri="{FF2B5EF4-FFF2-40B4-BE49-F238E27FC236}">
                <a16:creationId xmlns:a16="http://schemas.microsoft.com/office/drawing/2014/main" id="{E4C05A76-9517-4966-A114-9FD49DD63864}"/>
              </a:ext>
            </a:extLst>
          </p:cNvPr>
          <p:cNvSpPr/>
          <p:nvPr/>
        </p:nvSpPr>
        <p:spPr>
          <a:xfrm>
            <a:off x="0" y="1828800"/>
            <a:ext cx="12192000" cy="5029199"/>
          </a:xfrm>
          <a:prstGeom prst="rect">
            <a:avLst/>
          </a:prstGeom>
          <a:solidFill>
            <a:srgbClr val="00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Subtitle 5">
            <a:extLst>
              <a:ext uri="{FF2B5EF4-FFF2-40B4-BE49-F238E27FC236}">
                <a16:creationId xmlns:a16="http://schemas.microsoft.com/office/drawing/2014/main" id="{D725AC61-17B2-468F-8BD5-589C7E78FD6E}"/>
              </a:ext>
            </a:extLst>
          </p:cNvPr>
          <p:cNvSpPr txBox="1">
            <a:spLocks/>
          </p:cNvSpPr>
          <p:nvPr/>
        </p:nvSpPr>
        <p:spPr>
          <a:xfrm>
            <a:off x="482600" y="3971925"/>
            <a:ext cx="7213600" cy="762000"/>
          </a:xfrm>
          <a:prstGeom prst="rect">
            <a:avLst/>
          </a:prstGeom>
        </p:spPr>
        <p:txBody>
          <a:bodyPr/>
          <a:lstStyle/>
          <a:p>
            <a:pPr fontAlgn="auto">
              <a:spcBef>
                <a:spcPts val="0"/>
              </a:spcBef>
              <a:spcAft>
                <a:spcPts val="0"/>
              </a:spcAft>
              <a:buFont typeface="Arial" pitchFamily="34" charset="0"/>
              <a:buNone/>
              <a:defRPr/>
            </a:pPr>
            <a:endParaRPr lang="en-US" sz="2700" b="1" dirty="0">
              <a:latin typeface="+mn-lt"/>
            </a:endParaRPr>
          </a:p>
        </p:txBody>
      </p:sp>
      <p:sp>
        <p:nvSpPr>
          <p:cNvPr id="5" name="Text Placeholder 4">
            <a:extLst>
              <a:ext uri="{FF2B5EF4-FFF2-40B4-BE49-F238E27FC236}">
                <a16:creationId xmlns:a16="http://schemas.microsoft.com/office/drawing/2014/main" id="{0471B6D8-C30B-4CC1-94B0-A43052240FB3}"/>
              </a:ext>
            </a:extLst>
          </p:cNvPr>
          <p:cNvSpPr>
            <a:spLocks noGrp="1"/>
          </p:cNvSpPr>
          <p:nvPr>
            <p:ph type="body" sz="quarter" idx="12" hasCustomPrompt="1"/>
          </p:nvPr>
        </p:nvSpPr>
        <p:spPr>
          <a:xfrm>
            <a:off x="2497138" y="3027922"/>
            <a:ext cx="7213600" cy="885825"/>
          </a:xfrm>
        </p:spPr>
        <p:txBody>
          <a:bodyPr/>
          <a:lstStyle>
            <a:lvl1pPr marL="0" indent="0" algn="ctr">
              <a:buNone/>
              <a:defRPr sz="54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17" name="Text Placeholder 4">
            <a:extLst>
              <a:ext uri="{FF2B5EF4-FFF2-40B4-BE49-F238E27FC236}">
                <a16:creationId xmlns:a16="http://schemas.microsoft.com/office/drawing/2014/main" id="{4564E5DE-4EF4-4AB5-B6B8-58D4C38DBF64}"/>
              </a:ext>
            </a:extLst>
          </p:cNvPr>
          <p:cNvSpPr>
            <a:spLocks noGrp="1"/>
          </p:cNvSpPr>
          <p:nvPr>
            <p:ph type="body" sz="quarter" idx="13" hasCustomPrompt="1"/>
          </p:nvPr>
        </p:nvSpPr>
        <p:spPr>
          <a:xfrm>
            <a:off x="2489200" y="3951847"/>
            <a:ext cx="7213600" cy="885825"/>
          </a:xfrm>
        </p:spPr>
        <p:txBody>
          <a:bodyPr anchor="ctr"/>
          <a:lstStyle>
            <a:lvl1pPr marL="0" indent="0" algn="ctr">
              <a:buNone/>
              <a:defRPr sz="2800" b="0">
                <a:solidFill>
                  <a:schemeClr val="accent5"/>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p>
        </p:txBody>
      </p:sp>
      <p:sp>
        <p:nvSpPr>
          <p:cNvPr id="7" name="Text Placeholder 6">
            <a:extLst>
              <a:ext uri="{FF2B5EF4-FFF2-40B4-BE49-F238E27FC236}">
                <a16:creationId xmlns:a16="http://schemas.microsoft.com/office/drawing/2014/main" id="{5D66C1F9-604F-41AB-A0A2-ED75F5F289AF}"/>
              </a:ext>
            </a:extLst>
          </p:cNvPr>
          <p:cNvSpPr>
            <a:spLocks noGrp="1"/>
          </p:cNvSpPr>
          <p:nvPr>
            <p:ph type="body" sz="quarter" idx="14" hasCustomPrompt="1"/>
          </p:nvPr>
        </p:nvSpPr>
        <p:spPr>
          <a:xfrm>
            <a:off x="2489200" y="5218672"/>
            <a:ext cx="7221538" cy="587217"/>
          </a:xfrm>
        </p:spPr>
        <p:txBody>
          <a:bodyPr/>
          <a:lstStyle>
            <a:lvl1pPr marL="0" indent="0" algn="ctr">
              <a:buNone/>
              <a:defRPr sz="1200">
                <a:solidFill>
                  <a:schemeClr val="accent5"/>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Presented by</a:t>
            </a:r>
          </a:p>
        </p:txBody>
      </p:sp>
      <p:pic>
        <p:nvPicPr>
          <p:cNvPr id="13" name="Picture 12">
            <a:extLst>
              <a:ext uri="{FF2B5EF4-FFF2-40B4-BE49-F238E27FC236}">
                <a16:creationId xmlns:a16="http://schemas.microsoft.com/office/drawing/2014/main" id="{6D242FA1-0A98-44B8-B16E-EBC3B7D751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859144" y="504505"/>
            <a:ext cx="2473712" cy="874617"/>
          </a:xfrm>
          <a:prstGeom prst="rect">
            <a:avLst/>
          </a:prstGeom>
        </p:spPr>
      </p:pic>
      <p:sp>
        <p:nvSpPr>
          <p:cNvPr id="10" name="Subtitle 5">
            <a:extLst>
              <a:ext uri="{FF2B5EF4-FFF2-40B4-BE49-F238E27FC236}">
                <a16:creationId xmlns:a16="http://schemas.microsoft.com/office/drawing/2014/main" id="{554AB854-4BA2-4492-9890-28DB70026D21}"/>
              </a:ext>
            </a:extLst>
          </p:cNvPr>
          <p:cNvSpPr txBox="1">
            <a:spLocks/>
          </p:cNvSpPr>
          <p:nvPr/>
        </p:nvSpPr>
        <p:spPr>
          <a:xfrm>
            <a:off x="482600" y="3971925"/>
            <a:ext cx="7213600" cy="762000"/>
          </a:xfrm>
          <a:prstGeom prst="rect">
            <a:avLst/>
          </a:prstGeom>
        </p:spPr>
        <p:txBody>
          <a:bodyPr/>
          <a:lstStyle/>
          <a:p>
            <a:pPr fontAlgn="auto">
              <a:spcBef>
                <a:spcPts val="0"/>
              </a:spcBef>
              <a:spcAft>
                <a:spcPts val="0"/>
              </a:spcAft>
              <a:buFont typeface="Arial" pitchFamily="34" charset="0"/>
              <a:buNone/>
              <a:defRPr/>
            </a:pPr>
            <a:endParaRPr lang="en-US" sz="2700" b="1" dirty="0">
              <a:latin typeface="+mn-lt"/>
            </a:endParaRPr>
          </a:p>
        </p:txBody>
      </p:sp>
      <p:sp>
        <p:nvSpPr>
          <p:cNvPr id="14" name="Rectangle 13">
            <a:extLst>
              <a:ext uri="{FF2B5EF4-FFF2-40B4-BE49-F238E27FC236}">
                <a16:creationId xmlns:a16="http://schemas.microsoft.com/office/drawing/2014/main" id="{03A1A4A6-9B59-4DBD-9EFB-5EC2E0CE7A58}"/>
              </a:ext>
            </a:extLst>
          </p:cNvPr>
          <p:cNvSpPr/>
          <p:nvPr/>
        </p:nvSpPr>
        <p:spPr>
          <a:xfrm>
            <a:off x="0" y="1828800"/>
            <a:ext cx="12192000" cy="5029199"/>
          </a:xfrm>
          <a:prstGeom prst="rect">
            <a:avLst/>
          </a:prstGeom>
          <a:solidFill>
            <a:srgbClr val="00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Subtitle 5">
            <a:extLst>
              <a:ext uri="{FF2B5EF4-FFF2-40B4-BE49-F238E27FC236}">
                <a16:creationId xmlns:a16="http://schemas.microsoft.com/office/drawing/2014/main" id="{D8B0ACF6-8998-4B13-A7E3-89F3B1D7C154}"/>
              </a:ext>
            </a:extLst>
          </p:cNvPr>
          <p:cNvSpPr txBox="1">
            <a:spLocks/>
          </p:cNvSpPr>
          <p:nvPr/>
        </p:nvSpPr>
        <p:spPr>
          <a:xfrm>
            <a:off x="482600" y="3971925"/>
            <a:ext cx="7213600" cy="762000"/>
          </a:xfrm>
          <a:prstGeom prst="rect">
            <a:avLst/>
          </a:prstGeom>
        </p:spPr>
        <p:txBody>
          <a:bodyPr/>
          <a:lstStyle/>
          <a:p>
            <a:pPr fontAlgn="auto">
              <a:spcBef>
                <a:spcPts val="0"/>
              </a:spcBef>
              <a:spcAft>
                <a:spcPts val="0"/>
              </a:spcAft>
              <a:buFont typeface="Arial" pitchFamily="34" charset="0"/>
              <a:buNone/>
              <a:defRPr/>
            </a:pPr>
            <a:endParaRPr lang="en-US" sz="2700" b="1" dirty="0">
              <a:latin typeface="+mn-lt"/>
            </a:endParaRPr>
          </a:p>
        </p:txBody>
      </p:sp>
    </p:spTree>
    <p:extLst>
      <p:ext uri="{BB962C8B-B14F-4D97-AF65-F5344CB8AC3E}">
        <p14:creationId xmlns:p14="http://schemas.microsoft.com/office/powerpoint/2010/main" val="4224585912"/>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B5ED-9483-7211-833E-A8D703081A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883D46-2C34-97D3-EA70-BE947E3371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C02FE9-B9C5-0385-01A6-A0CB76CEB356}"/>
              </a:ext>
            </a:extLst>
          </p:cNvPr>
          <p:cNvSpPr>
            <a:spLocks noGrp="1"/>
          </p:cNvSpPr>
          <p:nvPr>
            <p:ph type="dt" sz="half" idx="10"/>
          </p:nvPr>
        </p:nvSpPr>
        <p:spPr/>
        <p:txBody>
          <a:bodyPr/>
          <a:lstStyle/>
          <a:p>
            <a:fld id="{90BDF83E-B7D2-438A-900F-4FBD33748BF3}" type="datetimeFigureOut">
              <a:rPr lang="en-US" smtClean="0"/>
              <a:t>10/10/2022</a:t>
            </a:fld>
            <a:endParaRPr lang="en-US" dirty="0"/>
          </a:p>
        </p:txBody>
      </p:sp>
      <p:sp>
        <p:nvSpPr>
          <p:cNvPr id="5" name="Footer Placeholder 4">
            <a:extLst>
              <a:ext uri="{FF2B5EF4-FFF2-40B4-BE49-F238E27FC236}">
                <a16:creationId xmlns:a16="http://schemas.microsoft.com/office/drawing/2014/main" id="{E8C46899-DEEC-DB0C-81B0-5D72548920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CE044E-485E-36AF-1799-6AF4315F9811}"/>
              </a:ext>
            </a:extLst>
          </p:cNvPr>
          <p:cNvSpPr>
            <a:spLocks noGrp="1"/>
          </p:cNvSpPr>
          <p:nvPr>
            <p:ph type="sldNum" sz="quarter" idx="12"/>
          </p:nvPr>
        </p:nvSpPr>
        <p:spPr/>
        <p:txBody>
          <a:bodyPr/>
          <a:lstStyle/>
          <a:p>
            <a:fld id="{CA54BEA5-5A9C-4F18-8148-36CB8149796F}" type="slidenum">
              <a:rPr lang="en-US" smtClean="0"/>
              <a:t>‹#›</a:t>
            </a:fld>
            <a:endParaRPr lang="en-US" dirty="0"/>
          </a:p>
        </p:txBody>
      </p:sp>
    </p:spTree>
    <p:extLst>
      <p:ext uri="{BB962C8B-B14F-4D97-AF65-F5344CB8AC3E}">
        <p14:creationId xmlns:p14="http://schemas.microsoft.com/office/powerpoint/2010/main" val="195798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Divider Slide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41F953-FCCC-476F-B08B-27D7FE10B5F3}"/>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E4A94D02-6828-48B8-BECA-60B222F8B697}"/>
              </a:ext>
            </a:extLst>
          </p:cNvPr>
          <p:cNvSpPr>
            <a:spLocks noGrp="1"/>
          </p:cNvSpPr>
          <p:nvPr>
            <p:ph type="body" sz="quarter" idx="10" hasCustomPrompt="1"/>
          </p:nvPr>
        </p:nvSpPr>
        <p:spPr>
          <a:xfrm>
            <a:off x="942392" y="2566193"/>
            <a:ext cx="10021077" cy="1725613"/>
          </a:xfrm>
        </p:spPr>
        <p:txBody>
          <a:bodyPr anchor="ctr"/>
          <a:lstStyle>
            <a:lvl1pPr marL="0" indent="0" algn="ctr">
              <a:buNone/>
              <a:defRPr sz="3600" b="1">
                <a:solidFill>
                  <a:schemeClr val="bg1"/>
                </a:solidFill>
                <a:latin typeface="+mj-lt"/>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Section Title</a:t>
            </a:r>
          </a:p>
        </p:txBody>
      </p:sp>
      <p:sp>
        <p:nvSpPr>
          <p:cNvPr id="9" name="Isosceles Triangle 8">
            <a:extLst>
              <a:ext uri="{FF2B5EF4-FFF2-40B4-BE49-F238E27FC236}">
                <a16:creationId xmlns:a16="http://schemas.microsoft.com/office/drawing/2014/main" id="{FD2090FE-2868-4E46-B1BA-3972A4957E12}"/>
              </a:ext>
            </a:extLst>
          </p:cNvPr>
          <p:cNvSpPr/>
          <p:nvPr/>
        </p:nvSpPr>
        <p:spPr>
          <a:xfrm rot="5400000">
            <a:off x="-493188" y="3103038"/>
            <a:ext cx="1638300" cy="651924"/>
          </a:xfrm>
          <a:prstGeom prst="triangle">
            <a:avLst>
              <a:gd name="adj" fmla="val 526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a:extLst>
              <a:ext uri="{FF2B5EF4-FFF2-40B4-BE49-F238E27FC236}">
                <a16:creationId xmlns:a16="http://schemas.microsoft.com/office/drawing/2014/main" id="{3E65D30A-C9FD-425F-946B-7D49C316FCE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21A5E355-D6B6-4D14-8A31-F6D938831E9F}"/>
              </a:ext>
            </a:extLst>
          </p:cNvPr>
          <p:cNvSpPr/>
          <p:nvPr/>
        </p:nvSpPr>
        <p:spPr>
          <a:xfrm rot="5400000">
            <a:off x="-493188" y="3103038"/>
            <a:ext cx="1638300" cy="651924"/>
          </a:xfrm>
          <a:prstGeom prst="triangle">
            <a:avLst>
              <a:gd name="adj" fmla="val 526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1324062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Slide - R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41F953-FCCC-476F-B08B-27D7FE10B5F3}"/>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E4A94D02-6828-48B8-BECA-60B222F8B697}"/>
              </a:ext>
            </a:extLst>
          </p:cNvPr>
          <p:cNvSpPr>
            <a:spLocks noGrp="1"/>
          </p:cNvSpPr>
          <p:nvPr>
            <p:ph type="body" sz="quarter" idx="10" hasCustomPrompt="1"/>
          </p:nvPr>
        </p:nvSpPr>
        <p:spPr>
          <a:xfrm>
            <a:off x="942392" y="2566193"/>
            <a:ext cx="10021077" cy="1725613"/>
          </a:xfrm>
        </p:spPr>
        <p:txBody>
          <a:bodyPr anchor="ctr"/>
          <a:lstStyle>
            <a:lvl1pPr marL="0" indent="0" algn="ctr">
              <a:buNone/>
              <a:defRPr sz="3600" b="1">
                <a:solidFill>
                  <a:schemeClr val="bg1"/>
                </a:solidFill>
                <a:latin typeface="+mj-lt"/>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Section Title</a:t>
            </a:r>
          </a:p>
        </p:txBody>
      </p:sp>
      <p:sp>
        <p:nvSpPr>
          <p:cNvPr id="9" name="Isosceles Triangle 8">
            <a:extLst>
              <a:ext uri="{FF2B5EF4-FFF2-40B4-BE49-F238E27FC236}">
                <a16:creationId xmlns:a16="http://schemas.microsoft.com/office/drawing/2014/main" id="{FD2090FE-2868-4E46-B1BA-3972A4957E12}"/>
              </a:ext>
            </a:extLst>
          </p:cNvPr>
          <p:cNvSpPr/>
          <p:nvPr/>
        </p:nvSpPr>
        <p:spPr>
          <a:xfrm rot="5400000">
            <a:off x="-493188" y="3103038"/>
            <a:ext cx="1638300" cy="651924"/>
          </a:xfrm>
          <a:prstGeom prst="triangle">
            <a:avLst>
              <a:gd name="adj" fmla="val 526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a:extLst>
              <a:ext uri="{FF2B5EF4-FFF2-40B4-BE49-F238E27FC236}">
                <a16:creationId xmlns:a16="http://schemas.microsoft.com/office/drawing/2014/main" id="{F119D00C-C4F5-40A8-B2F2-6A23D28C1B84}"/>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F7F90D46-9F62-47DD-B1EF-BF6984FA0A29}"/>
              </a:ext>
            </a:extLst>
          </p:cNvPr>
          <p:cNvSpPr/>
          <p:nvPr/>
        </p:nvSpPr>
        <p:spPr>
          <a:xfrm rot="5400000">
            <a:off x="-493188" y="3103038"/>
            <a:ext cx="1638300" cy="651924"/>
          </a:xfrm>
          <a:prstGeom prst="triangle">
            <a:avLst>
              <a:gd name="adj" fmla="val 526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6670020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Add a one-line title in size 32 font</a:t>
            </a:r>
          </a:p>
        </p:txBody>
      </p:sp>
      <p:sp>
        <p:nvSpPr>
          <p:cNvPr id="3" name="Content Placeholder 2"/>
          <p:cNvSpPr>
            <a:spLocks noGrp="1"/>
          </p:cNvSpPr>
          <p:nvPr>
            <p:ph idx="1"/>
          </p:nvPr>
        </p:nvSpPr>
        <p:spPr>
          <a:xfrm>
            <a:off x="609600" y="1447803"/>
            <a:ext cx="10972800" cy="4366844"/>
          </a:xfrm>
        </p:spPr>
        <p:txBody>
          <a:bodyPr/>
          <a:lstStyle>
            <a:lvl1pPr>
              <a:defRPr>
                <a:solidFill>
                  <a:srgbClr val="000033"/>
                </a:solidFill>
              </a:defRPr>
            </a:lvl1pPr>
            <a:lvl2pPr>
              <a:defRPr>
                <a:solidFill>
                  <a:srgbClr val="000033"/>
                </a:solidFill>
              </a:defRPr>
            </a:lvl2pPr>
            <a:lvl3pPr>
              <a:defRPr>
                <a:solidFill>
                  <a:srgbClr val="000033"/>
                </a:solidFill>
              </a:defRPr>
            </a:lvl3pPr>
            <a:lvl4pPr>
              <a:defRPr>
                <a:solidFill>
                  <a:srgbClr val="000033"/>
                </a:solidFill>
              </a:defRPr>
            </a:lvl4pPr>
            <a:lvl5pPr>
              <a:defRPr>
                <a:solidFill>
                  <a:srgbClr val="0000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3903404"/>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Text w/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1A6E51-DF4B-4579-9F86-3AE61B7D05BC}"/>
              </a:ext>
            </a:extLst>
          </p:cNvPr>
          <p:cNvSpPr/>
          <p:nvPr/>
        </p:nvSpPr>
        <p:spPr>
          <a:xfrm>
            <a:off x="-1" y="1751526"/>
            <a:ext cx="12192001" cy="36883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p>
            <a:r>
              <a:rPr lang="en-US" dirty="0"/>
              <a:t>Add a one-line title in size 32 font</a:t>
            </a:r>
          </a:p>
        </p:txBody>
      </p:sp>
      <p:sp>
        <p:nvSpPr>
          <p:cNvPr id="3" name="Content Placeholder 2"/>
          <p:cNvSpPr>
            <a:spLocks noGrp="1"/>
          </p:cNvSpPr>
          <p:nvPr>
            <p:ph idx="1" hasCustomPrompt="1"/>
          </p:nvPr>
        </p:nvSpPr>
        <p:spPr>
          <a:xfrm>
            <a:off x="609600" y="2005070"/>
            <a:ext cx="10972800" cy="3139808"/>
          </a:xfrm>
        </p:spPr>
        <p:txBody>
          <a:bodyPr/>
          <a:lstStyle>
            <a:lvl1pPr>
              <a:defRPr sz="2000">
                <a:solidFill>
                  <a:srgbClr val="000033"/>
                </a:solidFill>
              </a:defRPr>
            </a:lvl1pPr>
            <a:lvl2pPr>
              <a:defRPr sz="1600">
                <a:solidFill>
                  <a:srgbClr val="000033"/>
                </a:solidFill>
              </a:defRPr>
            </a:lvl2pPr>
            <a:lvl3pPr>
              <a:defRPr sz="1400">
                <a:solidFill>
                  <a:srgbClr val="000033"/>
                </a:solidFill>
              </a:defRPr>
            </a:lvl3pPr>
            <a:lvl4pPr>
              <a:defRPr sz="1200">
                <a:solidFill>
                  <a:srgbClr val="000033"/>
                </a:solidFill>
              </a:defRPr>
            </a:lvl4pPr>
            <a:lvl5pPr>
              <a:defRPr>
                <a:solidFill>
                  <a:srgbClr val="00003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Rectangle 4">
            <a:extLst>
              <a:ext uri="{FF2B5EF4-FFF2-40B4-BE49-F238E27FC236}">
                <a16:creationId xmlns:a16="http://schemas.microsoft.com/office/drawing/2014/main" id="{092334B6-FE06-42B4-86CB-43F46490EB45}"/>
              </a:ext>
            </a:extLst>
          </p:cNvPr>
          <p:cNvSpPr/>
          <p:nvPr/>
        </p:nvSpPr>
        <p:spPr>
          <a:xfrm>
            <a:off x="-1" y="1751526"/>
            <a:ext cx="12192001" cy="36883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3382236"/>
      </p:ext>
    </p:extLst>
  </p:cSld>
  <p:clrMapOvr>
    <a:masterClrMapping/>
  </p:clrMapOvr>
  <p:transition spd="slow">
    <p:wipe/>
  </p:transition>
  <p:extLst>
    <p:ext uri="{DCECCB84-F9BA-43D5-87BE-67443E8EF086}">
      <p15:sldGuideLst xmlns:p15="http://schemas.microsoft.com/office/powerpoint/2012/main">
        <p15:guide id="1" orient="horz" pos="37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 Poin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Add a one-line title in size 32 font</a:t>
            </a:r>
          </a:p>
        </p:txBody>
      </p:sp>
      <p:sp>
        <p:nvSpPr>
          <p:cNvPr id="4" name="Rectangle 3">
            <a:extLst>
              <a:ext uri="{FF2B5EF4-FFF2-40B4-BE49-F238E27FC236}">
                <a16:creationId xmlns:a16="http://schemas.microsoft.com/office/drawing/2014/main" id="{F2837AEA-1562-41F9-9EE7-904701820095}"/>
              </a:ext>
            </a:extLst>
          </p:cNvPr>
          <p:cNvSpPr/>
          <p:nvPr/>
        </p:nvSpPr>
        <p:spPr>
          <a:xfrm>
            <a:off x="3452780" y="1567694"/>
            <a:ext cx="2604220" cy="3718559"/>
          </a:xfrm>
          <a:prstGeom prst="rect">
            <a:avLst/>
          </a:prstGeom>
          <a:solidFill>
            <a:schemeClr val="bg2">
              <a:lumMod val="20000"/>
              <a:lumOff val="80000"/>
              <a:alpha val="51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accent1"/>
              </a:solidFill>
              <a:latin typeface="Symphonie Grotesque"/>
            </a:endParaRPr>
          </a:p>
        </p:txBody>
      </p:sp>
      <p:sp>
        <p:nvSpPr>
          <p:cNvPr id="5" name="Rectangle 4">
            <a:extLst>
              <a:ext uri="{FF2B5EF4-FFF2-40B4-BE49-F238E27FC236}">
                <a16:creationId xmlns:a16="http://schemas.microsoft.com/office/drawing/2014/main" id="{3EE19277-8F80-421C-BEA9-D29230F239D8}"/>
              </a:ext>
            </a:extLst>
          </p:cNvPr>
          <p:cNvSpPr/>
          <p:nvPr/>
        </p:nvSpPr>
        <p:spPr>
          <a:xfrm>
            <a:off x="6163629" y="1567694"/>
            <a:ext cx="2604220" cy="3718559"/>
          </a:xfrm>
          <a:prstGeom prst="rect">
            <a:avLst/>
          </a:prstGeom>
          <a:solidFill>
            <a:schemeClr val="bg2">
              <a:lumMod val="20000"/>
              <a:lumOff val="80000"/>
              <a:alpha val="51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accent1"/>
              </a:solidFill>
              <a:latin typeface="Symphonie Grotesque"/>
            </a:endParaRPr>
          </a:p>
        </p:txBody>
      </p:sp>
      <p:sp>
        <p:nvSpPr>
          <p:cNvPr id="6" name="Rectangle 5">
            <a:extLst>
              <a:ext uri="{FF2B5EF4-FFF2-40B4-BE49-F238E27FC236}">
                <a16:creationId xmlns:a16="http://schemas.microsoft.com/office/drawing/2014/main" id="{38340194-B376-493F-984F-66479C9359E8}"/>
              </a:ext>
            </a:extLst>
          </p:cNvPr>
          <p:cNvSpPr/>
          <p:nvPr/>
        </p:nvSpPr>
        <p:spPr>
          <a:xfrm>
            <a:off x="8874478" y="1567693"/>
            <a:ext cx="2604220" cy="3718559"/>
          </a:xfrm>
          <a:prstGeom prst="rect">
            <a:avLst/>
          </a:prstGeom>
          <a:solidFill>
            <a:schemeClr val="bg2">
              <a:lumMod val="20000"/>
              <a:lumOff val="80000"/>
              <a:alpha val="51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accent1"/>
              </a:solidFill>
              <a:latin typeface="Symphonie Grotesque"/>
            </a:endParaRPr>
          </a:p>
        </p:txBody>
      </p:sp>
      <p:sp>
        <p:nvSpPr>
          <p:cNvPr id="7" name="Rectangle 6">
            <a:extLst>
              <a:ext uri="{FF2B5EF4-FFF2-40B4-BE49-F238E27FC236}">
                <a16:creationId xmlns:a16="http://schemas.microsoft.com/office/drawing/2014/main" id="{C9ACB9E1-D8B2-4D27-8341-9260DE3A09F3}"/>
              </a:ext>
            </a:extLst>
          </p:cNvPr>
          <p:cNvSpPr/>
          <p:nvPr/>
        </p:nvSpPr>
        <p:spPr>
          <a:xfrm>
            <a:off x="741931" y="1567695"/>
            <a:ext cx="2604220" cy="3718559"/>
          </a:xfrm>
          <a:prstGeom prst="rect">
            <a:avLst/>
          </a:prstGeom>
          <a:solidFill>
            <a:schemeClr val="bg2">
              <a:lumMod val="20000"/>
              <a:lumOff val="80000"/>
              <a:alpha val="51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accent1"/>
              </a:solidFill>
              <a:latin typeface="Symphonie Grotesque"/>
            </a:endParaRPr>
          </a:p>
        </p:txBody>
      </p:sp>
      <p:sp>
        <p:nvSpPr>
          <p:cNvPr id="8" name="Rectangle 7">
            <a:extLst>
              <a:ext uri="{FF2B5EF4-FFF2-40B4-BE49-F238E27FC236}">
                <a16:creationId xmlns:a16="http://schemas.microsoft.com/office/drawing/2014/main" id="{102C0AE3-9690-455B-85EC-69DA53F95CD4}"/>
              </a:ext>
            </a:extLst>
          </p:cNvPr>
          <p:cNvSpPr/>
          <p:nvPr/>
        </p:nvSpPr>
        <p:spPr>
          <a:xfrm>
            <a:off x="740256" y="1567693"/>
            <a:ext cx="2606040" cy="1116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425511A-FA2F-47C6-B724-AC2C96DDD9DC}"/>
              </a:ext>
            </a:extLst>
          </p:cNvPr>
          <p:cNvSpPr/>
          <p:nvPr/>
        </p:nvSpPr>
        <p:spPr>
          <a:xfrm>
            <a:off x="3449950" y="1567693"/>
            <a:ext cx="2606040" cy="11169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2D4CE06-76AB-408E-B30F-57D3FC4D67BB}"/>
              </a:ext>
            </a:extLst>
          </p:cNvPr>
          <p:cNvSpPr/>
          <p:nvPr/>
        </p:nvSpPr>
        <p:spPr>
          <a:xfrm>
            <a:off x="6163627" y="1567693"/>
            <a:ext cx="2606040" cy="11169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D5CC0A-B2A2-4E60-BD18-3F8ABE4DE876}"/>
              </a:ext>
            </a:extLst>
          </p:cNvPr>
          <p:cNvSpPr/>
          <p:nvPr/>
        </p:nvSpPr>
        <p:spPr>
          <a:xfrm>
            <a:off x="8873608" y="1567693"/>
            <a:ext cx="2606040" cy="11169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3">
            <a:extLst>
              <a:ext uri="{FF2B5EF4-FFF2-40B4-BE49-F238E27FC236}">
                <a16:creationId xmlns:a16="http://schemas.microsoft.com/office/drawing/2014/main" id="{E22B80EA-1B10-425E-BB80-02893508ADC1}"/>
              </a:ext>
            </a:extLst>
          </p:cNvPr>
          <p:cNvSpPr>
            <a:spLocks noGrp="1"/>
          </p:cNvSpPr>
          <p:nvPr>
            <p:ph type="body" sz="quarter" idx="10"/>
          </p:nvPr>
        </p:nvSpPr>
        <p:spPr>
          <a:xfrm>
            <a:off x="741452" y="2883717"/>
            <a:ext cx="2605088" cy="2080845"/>
          </a:xfrm>
        </p:spPr>
        <p:txBody>
          <a:bodyPr/>
          <a:lstStyle>
            <a:lvl1pPr>
              <a:defRPr sz="1800">
                <a:latin typeface="+mn-lt"/>
              </a:defRPr>
            </a:lvl1pPr>
            <a:lvl2pPr>
              <a:defRPr sz="1400">
                <a:latin typeface="+mn-lt"/>
              </a:defRPr>
            </a:lvl2pPr>
            <a:lvl3pPr>
              <a:defRPr sz="1200">
                <a:latin typeface="+mn-lt"/>
              </a:defRPr>
            </a:lvl3pPr>
          </a:lstStyle>
          <a:p>
            <a:pPr lvl="0"/>
            <a:r>
              <a:rPr lang="en-US"/>
              <a:t>Click to edit Master text styles</a:t>
            </a:r>
          </a:p>
          <a:p>
            <a:pPr lvl="1"/>
            <a:r>
              <a:rPr lang="en-US"/>
              <a:t>Second level</a:t>
            </a:r>
          </a:p>
          <a:p>
            <a:pPr lvl="2"/>
            <a:r>
              <a:rPr lang="en-US"/>
              <a:t>Third level</a:t>
            </a:r>
          </a:p>
        </p:txBody>
      </p:sp>
      <p:sp>
        <p:nvSpPr>
          <p:cNvPr id="13" name="Text Placeholder 3">
            <a:extLst>
              <a:ext uri="{FF2B5EF4-FFF2-40B4-BE49-F238E27FC236}">
                <a16:creationId xmlns:a16="http://schemas.microsoft.com/office/drawing/2014/main" id="{40327428-F08C-4362-AC6D-47C78D524110}"/>
              </a:ext>
            </a:extLst>
          </p:cNvPr>
          <p:cNvSpPr>
            <a:spLocks noGrp="1"/>
          </p:cNvSpPr>
          <p:nvPr>
            <p:ph type="body" sz="quarter" idx="11"/>
          </p:nvPr>
        </p:nvSpPr>
        <p:spPr>
          <a:xfrm>
            <a:off x="3452346" y="2883717"/>
            <a:ext cx="2605088" cy="2080845"/>
          </a:xfrm>
        </p:spPr>
        <p:txBody>
          <a:bodyPr/>
          <a:lstStyle>
            <a:lvl1pPr>
              <a:defRPr sz="1800">
                <a:latin typeface="+mn-lt"/>
              </a:defRPr>
            </a:lvl1pPr>
            <a:lvl2pPr>
              <a:defRPr sz="1400">
                <a:latin typeface="+mn-lt"/>
              </a:defRPr>
            </a:lvl2pPr>
            <a:lvl3pPr>
              <a:defRPr sz="1200">
                <a:latin typeface="+mn-lt"/>
              </a:defRPr>
            </a:lvl3pPr>
          </a:lstStyle>
          <a:p>
            <a:pPr lvl="0"/>
            <a:r>
              <a:rPr lang="en-US"/>
              <a:t>Click to edit Master text styles</a:t>
            </a:r>
          </a:p>
          <a:p>
            <a:pPr lvl="1"/>
            <a:r>
              <a:rPr lang="en-US"/>
              <a:t>Second level</a:t>
            </a:r>
          </a:p>
          <a:p>
            <a:pPr lvl="2"/>
            <a:r>
              <a:rPr lang="en-US"/>
              <a:t>Third level</a:t>
            </a:r>
          </a:p>
        </p:txBody>
      </p:sp>
      <p:sp>
        <p:nvSpPr>
          <p:cNvPr id="14" name="Text Placeholder 3">
            <a:extLst>
              <a:ext uri="{FF2B5EF4-FFF2-40B4-BE49-F238E27FC236}">
                <a16:creationId xmlns:a16="http://schemas.microsoft.com/office/drawing/2014/main" id="{F3D9644D-C961-4DFB-A13F-7388AA8342BD}"/>
              </a:ext>
            </a:extLst>
          </p:cNvPr>
          <p:cNvSpPr>
            <a:spLocks noGrp="1"/>
          </p:cNvSpPr>
          <p:nvPr>
            <p:ph type="body" sz="quarter" idx="12"/>
          </p:nvPr>
        </p:nvSpPr>
        <p:spPr>
          <a:xfrm>
            <a:off x="6163195" y="2883717"/>
            <a:ext cx="2605088" cy="2080845"/>
          </a:xfrm>
        </p:spPr>
        <p:txBody>
          <a:bodyPr/>
          <a:lstStyle>
            <a:lvl1pPr>
              <a:defRPr sz="1800">
                <a:latin typeface="+mn-lt"/>
              </a:defRPr>
            </a:lvl1pPr>
            <a:lvl2pPr>
              <a:defRPr sz="1400">
                <a:latin typeface="+mn-lt"/>
              </a:defRPr>
            </a:lvl2pPr>
            <a:lvl3pPr>
              <a:defRPr sz="1200">
                <a:latin typeface="+mn-lt"/>
              </a:defRPr>
            </a:lvl3pPr>
          </a:lstStyle>
          <a:p>
            <a:pPr lvl="0"/>
            <a:r>
              <a:rPr lang="en-US"/>
              <a:t>Click to edit Master text styles</a:t>
            </a:r>
          </a:p>
          <a:p>
            <a:pPr lvl="1"/>
            <a:r>
              <a:rPr lang="en-US"/>
              <a:t>Second level</a:t>
            </a:r>
          </a:p>
          <a:p>
            <a:pPr lvl="2"/>
            <a:r>
              <a:rPr lang="en-US"/>
              <a:t>Third level</a:t>
            </a:r>
          </a:p>
        </p:txBody>
      </p:sp>
      <p:sp>
        <p:nvSpPr>
          <p:cNvPr id="15" name="Text Placeholder 3">
            <a:extLst>
              <a:ext uri="{FF2B5EF4-FFF2-40B4-BE49-F238E27FC236}">
                <a16:creationId xmlns:a16="http://schemas.microsoft.com/office/drawing/2014/main" id="{AA1C76E0-78CA-4337-9EB3-A6390AE6629F}"/>
              </a:ext>
            </a:extLst>
          </p:cNvPr>
          <p:cNvSpPr>
            <a:spLocks noGrp="1"/>
          </p:cNvSpPr>
          <p:nvPr>
            <p:ph type="body" sz="quarter" idx="13"/>
          </p:nvPr>
        </p:nvSpPr>
        <p:spPr>
          <a:xfrm>
            <a:off x="8873609" y="2883717"/>
            <a:ext cx="2605088" cy="2080845"/>
          </a:xfrm>
        </p:spPr>
        <p:txBody>
          <a:bodyPr/>
          <a:lstStyle>
            <a:lvl1pPr>
              <a:defRPr sz="1800">
                <a:latin typeface="+mn-lt"/>
              </a:defRPr>
            </a:lvl1pPr>
            <a:lvl2pPr>
              <a:defRPr sz="1400">
                <a:latin typeface="+mn-lt"/>
              </a:defRPr>
            </a:lvl2pPr>
            <a:lvl3pPr>
              <a:defRPr sz="1200">
                <a:latin typeface="+mn-lt"/>
              </a:defRPr>
            </a:lvl3pPr>
          </a:lstStyle>
          <a:p>
            <a:pPr lvl="0"/>
            <a:r>
              <a:rPr lang="en-US"/>
              <a:t>Click to edit Master text styles</a:t>
            </a:r>
          </a:p>
          <a:p>
            <a:pPr lvl="1"/>
            <a:r>
              <a:rPr lang="en-US"/>
              <a:t>Second level</a:t>
            </a:r>
          </a:p>
          <a:p>
            <a:pPr lvl="2"/>
            <a:r>
              <a:rPr lang="en-US"/>
              <a:t>Third level</a:t>
            </a:r>
          </a:p>
        </p:txBody>
      </p:sp>
      <p:sp>
        <p:nvSpPr>
          <p:cNvPr id="16" name="Text Placeholder 6">
            <a:extLst>
              <a:ext uri="{FF2B5EF4-FFF2-40B4-BE49-F238E27FC236}">
                <a16:creationId xmlns:a16="http://schemas.microsoft.com/office/drawing/2014/main" id="{D4AA9F9B-5DB4-4AC2-8F9B-0006688EF970}"/>
              </a:ext>
            </a:extLst>
          </p:cNvPr>
          <p:cNvSpPr>
            <a:spLocks noGrp="1"/>
          </p:cNvSpPr>
          <p:nvPr>
            <p:ph type="body" sz="quarter" idx="14" hasCustomPrompt="1"/>
          </p:nvPr>
        </p:nvSpPr>
        <p:spPr>
          <a:xfrm>
            <a:off x="740256" y="1863259"/>
            <a:ext cx="2606040" cy="592137"/>
          </a:xfrm>
        </p:spPr>
        <p:txBody>
          <a:bodyPr anchor="ctr">
            <a:noAutofit/>
          </a:bodyPr>
          <a:lstStyle>
            <a:lvl1pPr algn="ctr">
              <a:buFontTx/>
              <a:buNone/>
              <a:defRPr sz="2000" b="1">
                <a:solidFill>
                  <a:schemeClr val="bg1"/>
                </a:solidFill>
                <a:latin typeface="+mn-lt"/>
              </a:defRPr>
            </a:lvl1pPr>
            <a:lvl2pPr>
              <a:buFontTx/>
              <a:buNone/>
              <a:defRPr>
                <a:solidFill>
                  <a:schemeClr val="accent6"/>
                </a:solidFill>
              </a:defRPr>
            </a:lvl2pPr>
            <a:lvl3pPr>
              <a:buFontTx/>
              <a:buNone/>
              <a:defRPr>
                <a:solidFill>
                  <a:schemeClr val="accent6"/>
                </a:solidFill>
              </a:defRPr>
            </a:lvl3pPr>
            <a:lvl4pPr>
              <a:buFontTx/>
              <a:buNone/>
              <a:defRPr>
                <a:solidFill>
                  <a:schemeClr val="accent6"/>
                </a:solidFill>
              </a:defRPr>
            </a:lvl4pPr>
            <a:lvl5pPr>
              <a:buFontTx/>
              <a:buNone/>
              <a:defRPr>
                <a:solidFill>
                  <a:schemeClr val="accent6"/>
                </a:solidFill>
              </a:defRPr>
            </a:lvl5pPr>
          </a:lstStyle>
          <a:p>
            <a:pPr lvl="0"/>
            <a:r>
              <a:rPr lang="en-US" dirty="0"/>
              <a:t>Edit Header</a:t>
            </a:r>
          </a:p>
        </p:txBody>
      </p:sp>
      <p:sp>
        <p:nvSpPr>
          <p:cNvPr id="17" name="Text Placeholder 6">
            <a:extLst>
              <a:ext uri="{FF2B5EF4-FFF2-40B4-BE49-F238E27FC236}">
                <a16:creationId xmlns:a16="http://schemas.microsoft.com/office/drawing/2014/main" id="{006973D6-E0AC-442E-9425-3A15464D9F51}"/>
              </a:ext>
            </a:extLst>
          </p:cNvPr>
          <p:cNvSpPr>
            <a:spLocks noGrp="1"/>
          </p:cNvSpPr>
          <p:nvPr>
            <p:ph type="body" sz="quarter" idx="15" hasCustomPrompt="1"/>
          </p:nvPr>
        </p:nvSpPr>
        <p:spPr>
          <a:xfrm>
            <a:off x="3449951" y="1863258"/>
            <a:ext cx="2606040" cy="592137"/>
          </a:xfrm>
        </p:spPr>
        <p:txBody>
          <a:bodyPr anchor="ctr">
            <a:noAutofit/>
          </a:bodyPr>
          <a:lstStyle>
            <a:lvl1pPr algn="ctr">
              <a:buFontTx/>
              <a:buNone/>
              <a:defRPr sz="2000" b="1">
                <a:solidFill>
                  <a:schemeClr val="bg1"/>
                </a:solidFill>
                <a:latin typeface="+mn-lt"/>
              </a:defRPr>
            </a:lvl1pPr>
            <a:lvl2pPr>
              <a:buFontTx/>
              <a:buNone/>
              <a:defRPr>
                <a:solidFill>
                  <a:schemeClr val="accent6"/>
                </a:solidFill>
              </a:defRPr>
            </a:lvl2pPr>
            <a:lvl3pPr>
              <a:buFontTx/>
              <a:buNone/>
              <a:defRPr>
                <a:solidFill>
                  <a:schemeClr val="accent6"/>
                </a:solidFill>
              </a:defRPr>
            </a:lvl3pPr>
            <a:lvl4pPr>
              <a:buFontTx/>
              <a:buNone/>
              <a:defRPr>
                <a:solidFill>
                  <a:schemeClr val="accent6"/>
                </a:solidFill>
              </a:defRPr>
            </a:lvl4pPr>
            <a:lvl5pPr>
              <a:buFontTx/>
              <a:buNone/>
              <a:defRPr>
                <a:solidFill>
                  <a:schemeClr val="accent6"/>
                </a:solidFill>
              </a:defRPr>
            </a:lvl5pPr>
          </a:lstStyle>
          <a:p>
            <a:pPr lvl="0"/>
            <a:r>
              <a:rPr lang="en-US" dirty="0"/>
              <a:t>Edit Header</a:t>
            </a:r>
          </a:p>
        </p:txBody>
      </p:sp>
      <p:sp>
        <p:nvSpPr>
          <p:cNvPr id="18" name="Text Placeholder 6">
            <a:extLst>
              <a:ext uri="{FF2B5EF4-FFF2-40B4-BE49-F238E27FC236}">
                <a16:creationId xmlns:a16="http://schemas.microsoft.com/office/drawing/2014/main" id="{091BF24C-9CC5-4A4F-9572-CD3B6A50E958}"/>
              </a:ext>
            </a:extLst>
          </p:cNvPr>
          <p:cNvSpPr>
            <a:spLocks noGrp="1"/>
          </p:cNvSpPr>
          <p:nvPr>
            <p:ph type="body" sz="quarter" idx="16" hasCustomPrompt="1"/>
          </p:nvPr>
        </p:nvSpPr>
        <p:spPr>
          <a:xfrm>
            <a:off x="6163628" y="1863258"/>
            <a:ext cx="2606040" cy="592137"/>
          </a:xfrm>
        </p:spPr>
        <p:txBody>
          <a:bodyPr anchor="ctr">
            <a:noAutofit/>
          </a:bodyPr>
          <a:lstStyle>
            <a:lvl1pPr algn="ctr">
              <a:buFontTx/>
              <a:buNone/>
              <a:defRPr sz="2000" b="1">
                <a:solidFill>
                  <a:schemeClr val="bg1"/>
                </a:solidFill>
                <a:latin typeface="+mn-lt"/>
              </a:defRPr>
            </a:lvl1pPr>
            <a:lvl2pPr>
              <a:buFontTx/>
              <a:buNone/>
              <a:defRPr>
                <a:solidFill>
                  <a:schemeClr val="accent6"/>
                </a:solidFill>
              </a:defRPr>
            </a:lvl2pPr>
            <a:lvl3pPr>
              <a:buFontTx/>
              <a:buNone/>
              <a:defRPr>
                <a:solidFill>
                  <a:schemeClr val="accent6"/>
                </a:solidFill>
              </a:defRPr>
            </a:lvl3pPr>
            <a:lvl4pPr>
              <a:buFontTx/>
              <a:buNone/>
              <a:defRPr>
                <a:solidFill>
                  <a:schemeClr val="accent6"/>
                </a:solidFill>
              </a:defRPr>
            </a:lvl4pPr>
            <a:lvl5pPr>
              <a:buFontTx/>
              <a:buNone/>
              <a:defRPr>
                <a:solidFill>
                  <a:schemeClr val="accent6"/>
                </a:solidFill>
              </a:defRPr>
            </a:lvl5pPr>
          </a:lstStyle>
          <a:p>
            <a:pPr lvl="0"/>
            <a:r>
              <a:rPr lang="en-US" dirty="0"/>
              <a:t>Edit Header</a:t>
            </a:r>
          </a:p>
        </p:txBody>
      </p:sp>
      <p:sp>
        <p:nvSpPr>
          <p:cNvPr id="19" name="Text Placeholder 6">
            <a:extLst>
              <a:ext uri="{FF2B5EF4-FFF2-40B4-BE49-F238E27FC236}">
                <a16:creationId xmlns:a16="http://schemas.microsoft.com/office/drawing/2014/main" id="{5BA2A91F-60D7-4354-AAC3-F812572602DA}"/>
              </a:ext>
            </a:extLst>
          </p:cNvPr>
          <p:cNvSpPr>
            <a:spLocks noGrp="1"/>
          </p:cNvSpPr>
          <p:nvPr>
            <p:ph type="body" sz="quarter" idx="17" hasCustomPrompt="1"/>
          </p:nvPr>
        </p:nvSpPr>
        <p:spPr>
          <a:xfrm>
            <a:off x="8873609" y="1863257"/>
            <a:ext cx="2606040" cy="592137"/>
          </a:xfrm>
        </p:spPr>
        <p:txBody>
          <a:bodyPr anchor="ctr">
            <a:noAutofit/>
          </a:bodyPr>
          <a:lstStyle>
            <a:lvl1pPr algn="ctr">
              <a:buFontTx/>
              <a:buNone/>
              <a:defRPr sz="2000" b="1">
                <a:solidFill>
                  <a:schemeClr val="bg1"/>
                </a:solidFill>
                <a:latin typeface="+mn-lt"/>
              </a:defRPr>
            </a:lvl1pPr>
            <a:lvl2pPr>
              <a:buFontTx/>
              <a:buNone/>
              <a:defRPr>
                <a:solidFill>
                  <a:schemeClr val="accent6"/>
                </a:solidFill>
              </a:defRPr>
            </a:lvl2pPr>
            <a:lvl3pPr>
              <a:buFontTx/>
              <a:buNone/>
              <a:defRPr>
                <a:solidFill>
                  <a:schemeClr val="accent6"/>
                </a:solidFill>
              </a:defRPr>
            </a:lvl3pPr>
            <a:lvl4pPr>
              <a:buFontTx/>
              <a:buNone/>
              <a:defRPr>
                <a:solidFill>
                  <a:schemeClr val="accent6"/>
                </a:solidFill>
              </a:defRPr>
            </a:lvl4pPr>
            <a:lvl5pPr>
              <a:buFontTx/>
              <a:buNone/>
              <a:defRPr>
                <a:solidFill>
                  <a:schemeClr val="accent6"/>
                </a:solidFill>
              </a:defRPr>
            </a:lvl5pPr>
          </a:lstStyle>
          <a:p>
            <a:pPr lvl="0"/>
            <a:r>
              <a:rPr lang="en-US" dirty="0"/>
              <a:t>Edit Header</a:t>
            </a:r>
          </a:p>
        </p:txBody>
      </p:sp>
      <p:sp>
        <p:nvSpPr>
          <p:cNvPr id="20" name="Rectangle 19">
            <a:extLst>
              <a:ext uri="{FF2B5EF4-FFF2-40B4-BE49-F238E27FC236}">
                <a16:creationId xmlns:a16="http://schemas.microsoft.com/office/drawing/2014/main" id="{07012E5B-DB2E-4671-A3E0-90083D58D923}"/>
              </a:ext>
            </a:extLst>
          </p:cNvPr>
          <p:cNvSpPr/>
          <p:nvPr/>
        </p:nvSpPr>
        <p:spPr>
          <a:xfrm>
            <a:off x="3452332" y="1567695"/>
            <a:ext cx="2604220" cy="3718559"/>
          </a:xfrm>
          <a:prstGeom prst="rect">
            <a:avLst/>
          </a:prstGeom>
          <a:solidFill>
            <a:schemeClr val="bg2">
              <a:lumMod val="20000"/>
              <a:lumOff val="80000"/>
              <a:alpha val="51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accent1"/>
              </a:solidFill>
              <a:latin typeface="Symphonie Grotesque"/>
            </a:endParaRPr>
          </a:p>
        </p:txBody>
      </p:sp>
      <p:sp>
        <p:nvSpPr>
          <p:cNvPr id="21" name="Rectangle 20">
            <a:extLst>
              <a:ext uri="{FF2B5EF4-FFF2-40B4-BE49-F238E27FC236}">
                <a16:creationId xmlns:a16="http://schemas.microsoft.com/office/drawing/2014/main" id="{E51703D1-6C64-4FA2-8598-08E405C4FA0C}"/>
              </a:ext>
            </a:extLst>
          </p:cNvPr>
          <p:cNvSpPr/>
          <p:nvPr/>
        </p:nvSpPr>
        <p:spPr>
          <a:xfrm>
            <a:off x="6163195" y="1567695"/>
            <a:ext cx="2604220" cy="3718559"/>
          </a:xfrm>
          <a:prstGeom prst="rect">
            <a:avLst/>
          </a:prstGeom>
          <a:solidFill>
            <a:schemeClr val="bg2">
              <a:lumMod val="20000"/>
              <a:lumOff val="80000"/>
              <a:alpha val="51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accent1"/>
              </a:solidFill>
              <a:latin typeface="Symphonie Grotesque"/>
            </a:endParaRPr>
          </a:p>
        </p:txBody>
      </p:sp>
      <p:sp>
        <p:nvSpPr>
          <p:cNvPr id="22" name="Rectangle 21">
            <a:extLst>
              <a:ext uri="{FF2B5EF4-FFF2-40B4-BE49-F238E27FC236}">
                <a16:creationId xmlns:a16="http://schemas.microsoft.com/office/drawing/2014/main" id="{A2F9F008-7192-4503-948B-349E1621B0E7}"/>
              </a:ext>
            </a:extLst>
          </p:cNvPr>
          <p:cNvSpPr/>
          <p:nvPr/>
        </p:nvSpPr>
        <p:spPr>
          <a:xfrm>
            <a:off x="8874519" y="1567695"/>
            <a:ext cx="2604220" cy="3718559"/>
          </a:xfrm>
          <a:prstGeom prst="rect">
            <a:avLst/>
          </a:prstGeom>
          <a:solidFill>
            <a:schemeClr val="bg2">
              <a:lumMod val="20000"/>
              <a:lumOff val="80000"/>
              <a:alpha val="51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accent1"/>
              </a:solidFill>
              <a:latin typeface="Symphonie Grotesque"/>
            </a:endParaRPr>
          </a:p>
        </p:txBody>
      </p:sp>
      <p:sp>
        <p:nvSpPr>
          <p:cNvPr id="23" name="Rectangle 22">
            <a:extLst>
              <a:ext uri="{FF2B5EF4-FFF2-40B4-BE49-F238E27FC236}">
                <a16:creationId xmlns:a16="http://schemas.microsoft.com/office/drawing/2014/main" id="{EC3B9249-1F0D-4720-88B0-9C8B15E2C9A6}"/>
              </a:ext>
            </a:extLst>
          </p:cNvPr>
          <p:cNvSpPr/>
          <p:nvPr/>
        </p:nvSpPr>
        <p:spPr>
          <a:xfrm>
            <a:off x="741469" y="1567695"/>
            <a:ext cx="2604220" cy="3718559"/>
          </a:xfrm>
          <a:prstGeom prst="rect">
            <a:avLst/>
          </a:prstGeom>
          <a:solidFill>
            <a:schemeClr val="bg2">
              <a:lumMod val="20000"/>
              <a:lumOff val="80000"/>
              <a:alpha val="51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accent1"/>
              </a:solidFill>
              <a:latin typeface="Symphonie Grotesque"/>
            </a:endParaRPr>
          </a:p>
        </p:txBody>
      </p:sp>
      <p:sp>
        <p:nvSpPr>
          <p:cNvPr id="24" name="Rectangle 23">
            <a:extLst>
              <a:ext uri="{FF2B5EF4-FFF2-40B4-BE49-F238E27FC236}">
                <a16:creationId xmlns:a16="http://schemas.microsoft.com/office/drawing/2014/main" id="{96CC1D78-9C51-4BC5-BC2C-11367F61E43B}"/>
              </a:ext>
            </a:extLst>
          </p:cNvPr>
          <p:cNvSpPr/>
          <p:nvPr/>
        </p:nvSpPr>
        <p:spPr>
          <a:xfrm>
            <a:off x="740256" y="1567693"/>
            <a:ext cx="2606040" cy="1116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D44AA7A-2A5F-4354-A44F-0E7FB207F1EE}"/>
              </a:ext>
            </a:extLst>
          </p:cNvPr>
          <p:cNvSpPr/>
          <p:nvPr/>
        </p:nvSpPr>
        <p:spPr>
          <a:xfrm>
            <a:off x="3449950" y="1567693"/>
            <a:ext cx="2606040" cy="11169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7C0C0EA-6D90-4A42-9948-8B8FB297192A}"/>
              </a:ext>
            </a:extLst>
          </p:cNvPr>
          <p:cNvSpPr/>
          <p:nvPr/>
        </p:nvSpPr>
        <p:spPr>
          <a:xfrm>
            <a:off x="6163627" y="1567693"/>
            <a:ext cx="2606040" cy="11169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3D73711-BD0B-4393-8C5C-7C834848CFC6}"/>
              </a:ext>
            </a:extLst>
          </p:cNvPr>
          <p:cNvSpPr/>
          <p:nvPr/>
        </p:nvSpPr>
        <p:spPr>
          <a:xfrm>
            <a:off x="8873609" y="1567693"/>
            <a:ext cx="2606040" cy="11169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1575886"/>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Points Layout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D0CC-8D51-4A70-9EFE-34FD4839BA6D}"/>
              </a:ext>
            </a:extLst>
          </p:cNvPr>
          <p:cNvSpPr>
            <a:spLocks noGrp="1"/>
          </p:cNvSpPr>
          <p:nvPr>
            <p:ph type="title" hasCustomPrompt="1"/>
          </p:nvPr>
        </p:nvSpPr>
        <p:spPr/>
        <p:txBody>
          <a:bodyPr/>
          <a:lstStyle/>
          <a:p>
            <a:r>
              <a:rPr lang="en-US" dirty="0"/>
              <a:t>Add a one-line title in size 32 font</a:t>
            </a:r>
          </a:p>
        </p:txBody>
      </p:sp>
      <p:sp>
        <p:nvSpPr>
          <p:cNvPr id="3" name="Rectangle 2">
            <a:extLst>
              <a:ext uri="{FF2B5EF4-FFF2-40B4-BE49-F238E27FC236}">
                <a16:creationId xmlns:a16="http://schemas.microsoft.com/office/drawing/2014/main" id="{412D63E7-9A92-4763-B10C-0798ACEDF5AF}"/>
              </a:ext>
            </a:extLst>
          </p:cNvPr>
          <p:cNvSpPr/>
          <p:nvPr/>
        </p:nvSpPr>
        <p:spPr>
          <a:xfrm>
            <a:off x="6467520" y="3364580"/>
            <a:ext cx="4889039" cy="17476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 name="Rectangle 3">
            <a:extLst>
              <a:ext uri="{FF2B5EF4-FFF2-40B4-BE49-F238E27FC236}">
                <a16:creationId xmlns:a16="http://schemas.microsoft.com/office/drawing/2014/main" id="{ADEDC635-000B-4C05-B974-BE2EAF71B148}"/>
              </a:ext>
            </a:extLst>
          </p:cNvPr>
          <p:cNvSpPr/>
          <p:nvPr/>
        </p:nvSpPr>
        <p:spPr>
          <a:xfrm>
            <a:off x="6192825" y="3772219"/>
            <a:ext cx="1036671" cy="932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Rectangle 4">
            <a:extLst>
              <a:ext uri="{FF2B5EF4-FFF2-40B4-BE49-F238E27FC236}">
                <a16:creationId xmlns:a16="http://schemas.microsoft.com/office/drawing/2014/main" id="{4DB3D5BD-C122-4842-BCC8-9436C1B8B6CF}"/>
              </a:ext>
            </a:extLst>
          </p:cNvPr>
          <p:cNvSpPr/>
          <p:nvPr/>
        </p:nvSpPr>
        <p:spPr>
          <a:xfrm>
            <a:off x="6467520" y="1445539"/>
            <a:ext cx="4889039" cy="17476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 name="Rectangle 5">
            <a:extLst>
              <a:ext uri="{FF2B5EF4-FFF2-40B4-BE49-F238E27FC236}">
                <a16:creationId xmlns:a16="http://schemas.microsoft.com/office/drawing/2014/main" id="{25D48D57-B0F3-4519-B89E-60BB2A4FC338}"/>
              </a:ext>
            </a:extLst>
          </p:cNvPr>
          <p:cNvSpPr/>
          <p:nvPr/>
        </p:nvSpPr>
        <p:spPr>
          <a:xfrm>
            <a:off x="6192825" y="1847303"/>
            <a:ext cx="1036671" cy="9324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 name="Rectangle 6">
            <a:extLst>
              <a:ext uri="{FF2B5EF4-FFF2-40B4-BE49-F238E27FC236}">
                <a16:creationId xmlns:a16="http://schemas.microsoft.com/office/drawing/2014/main" id="{DCA20712-5A77-40D0-9F3E-65473A6EEC80}"/>
              </a:ext>
            </a:extLst>
          </p:cNvPr>
          <p:cNvSpPr/>
          <p:nvPr/>
        </p:nvSpPr>
        <p:spPr>
          <a:xfrm>
            <a:off x="6351727" y="1926973"/>
            <a:ext cx="706993" cy="769441"/>
          </a:xfrm>
          <a:prstGeom prst="rect">
            <a:avLst/>
          </a:prstGeom>
        </p:spPr>
        <p:txBody>
          <a:bodyPr wrap="square">
            <a:spAutoFit/>
          </a:bodyPr>
          <a:lstStyle/>
          <a:p>
            <a:pPr algn="ctr"/>
            <a:r>
              <a:rPr lang="en-US" sz="4400" dirty="0">
                <a:solidFill>
                  <a:schemeClr val="bg1"/>
                </a:solidFill>
                <a:latin typeface="+mj-lt"/>
                <a:ea typeface="Roboto Medium" panose="02000000000000000000" pitchFamily="2" charset="0"/>
                <a:cs typeface="Lato" panose="020F0502020204030203" pitchFamily="34" charset="0"/>
              </a:rPr>
              <a:t>2</a:t>
            </a:r>
          </a:p>
        </p:txBody>
      </p:sp>
      <p:sp>
        <p:nvSpPr>
          <p:cNvPr id="8" name="Rectangle 7">
            <a:extLst>
              <a:ext uri="{FF2B5EF4-FFF2-40B4-BE49-F238E27FC236}">
                <a16:creationId xmlns:a16="http://schemas.microsoft.com/office/drawing/2014/main" id="{C594FD99-CCF0-4D82-867F-DDEF882C05E1}"/>
              </a:ext>
            </a:extLst>
          </p:cNvPr>
          <p:cNvSpPr/>
          <p:nvPr/>
        </p:nvSpPr>
        <p:spPr>
          <a:xfrm>
            <a:off x="6351727" y="3863358"/>
            <a:ext cx="706993" cy="769441"/>
          </a:xfrm>
          <a:prstGeom prst="rect">
            <a:avLst/>
          </a:prstGeom>
        </p:spPr>
        <p:txBody>
          <a:bodyPr wrap="square">
            <a:spAutoFit/>
          </a:bodyPr>
          <a:lstStyle/>
          <a:p>
            <a:pPr algn="ctr"/>
            <a:r>
              <a:rPr lang="en-US" sz="4400" dirty="0">
                <a:solidFill>
                  <a:schemeClr val="bg1"/>
                </a:solidFill>
                <a:latin typeface="+mj-lt"/>
                <a:ea typeface="Roboto Medium" panose="02000000000000000000" pitchFamily="2" charset="0"/>
                <a:cs typeface="Lato" panose="020F0502020204030203" pitchFamily="34" charset="0"/>
              </a:rPr>
              <a:t>4</a:t>
            </a:r>
          </a:p>
        </p:txBody>
      </p:sp>
      <p:sp>
        <p:nvSpPr>
          <p:cNvPr id="9" name="Rectangle 8">
            <a:extLst>
              <a:ext uri="{FF2B5EF4-FFF2-40B4-BE49-F238E27FC236}">
                <a16:creationId xmlns:a16="http://schemas.microsoft.com/office/drawing/2014/main" id="{22962A73-46E9-4B3F-A627-DE3D8F44B825}"/>
              </a:ext>
            </a:extLst>
          </p:cNvPr>
          <p:cNvSpPr/>
          <p:nvPr/>
        </p:nvSpPr>
        <p:spPr>
          <a:xfrm>
            <a:off x="838200" y="3364580"/>
            <a:ext cx="4889039" cy="17476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Rectangle 9">
            <a:extLst>
              <a:ext uri="{FF2B5EF4-FFF2-40B4-BE49-F238E27FC236}">
                <a16:creationId xmlns:a16="http://schemas.microsoft.com/office/drawing/2014/main" id="{5C0CBDF5-70E9-4F28-A99D-F0489CBDB92B}"/>
              </a:ext>
            </a:extLst>
          </p:cNvPr>
          <p:cNvSpPr/>
          <p:nvPr/>
        </p:nvSpPr>
        <p:spPr>
          <a:xfrm>
            <a:off x="557607" y="3772219"/>
            <a:ext cx="1036671" cy="9324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Rectangle 10">
            <a:extLst>
              <a:ext uri="{FF2B5EF4-FFF2-40B4-BE49-F238E27FC236}">
                <a16:creationId xmlns:a16="http://schemas.microsoft.com/office/drawing/2014/main" id="{7AFEE63D-7A66-411F-96E4-D4A0A97F3827}"/>
              </a:ext>
            </a:extLst>
          </p:cNvPr>
          <p:cNvSpPr/>
          <p:nvPr/>
        </p:nvSpPr>
        <p:spPr>
          <a:xfrm>
            <a:off x="838200" y="1445539"/>
            <a:ext cx="4889039" cy="17476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Rectangle 11">
            <a:extLst>
              <a:ext uri="{FF2B5EF4-FFF2-40B4-BE49-F238E27FC236}">
                <a16:creationId xmlns:a16="http://schemas.microsoft.com/office/drawing/2014/main" id="{BD827D96-8301-4B45-A00C-31A41318635C}"/>
              </a:ext>
            </a:extLst>
          </p:cNvPr>
          <p:cNvSpPr/>
          <p:nvPr/>
        </p:nvSpPr>
        <p:spPr>
          <a:xfrm>
            <a:off x="557607" y="1847303"/>
            <a:ext cx="1036671" cy="9324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 name="Rectangle 12">
            <a:extLst>
              <a:ext uri="{FF2B5EF4-FFF2-40B4-BE49-F238E27FC236}">
                <a16:creationId xmlns:a16="http://schemas.microsoft.com/office/drawing/2014/main" id="{61AFADC5-567C-4A60-8ACE-C090D369DFF2}"/>
              </a:ext>
            </a:extLst>
          </p:cNvPr>
          <p:cNvSpPr/>
          <p:nvPr/>
        </p:nvSpPr>
        <p:spPr>
          <a:xfrm>
            <a:off x="722445" y="1926973"/>
            <a:ext cx="706993" cy="769441"/>
          </a:xfrm>
          <a:prstGeom prst="rect">
            <a:avLst/>
          </a:prstGeom>
        </p:spPr>
        <p:txBody>
          <a:bodyPr wrap="square">
            <a:spAutoFit/>
          </a:bodyPr>
          <a:lstStyle/>
          <a:p>
            <a:pPr algn="ctr"/>
            <a:r>
              <a:rPr lang="en-US" sz="4400" dirty="0">
                <a:solidFill>
                  <a:schemeClr val="bg1"/>
                </a:solidFill>
                <a:latin typeface="+mj-lt"/>
                <a:ea typeface="Roboto Medium" panose="02000000000000000000" pitchFamily="2" charset="0"/>
                <a:cs typeface="Lato" panose="020F0502020204030203" pitchFamily="34" charset="0"/>
              </a:rPr>
              <a:t>1</a:t>
            </a:r>
          </a:p>
        </p:txBody>
      </p:sp>
      <p:sp>
        <p:nvSpPr>
          <p:cNvPr id="14" name="Rectangle 13">
            <a:extLst>
              <a:ext uri="{FF2B5EF4-FFF2-40B4-BE49-F238E27FC236}">
                <a16:creationId xmlns:a16="http://schemas.microsoft.com/office/drawing/2014/main" id="{FA9A0CF1-35C2-4F82-B3D9-CB1BF6B1CB98}"/>
              </a:ext>
            </a:extLst>
          </p:cNvPr>
          <p:cNvSpPr/>
          <p:nvPr/>
        </p:nvSpPr>
        <p:spPr>
          <a:xfrm>
            <a:off x="722445" y="3863358"/>
            <a:ext cx="706993" cy="769441"/>
          </a:xfrm>
          <a:prstGeom prst="rect">
            <a:avLst/>
          </a:prstGeom>
        </p:spPr>
        <p:txBody>
          <a:bodyPr wrap="square">
            <a:spAutoFit/>
          </a:bodyPr>
          <a:lstStyle/>
          <a:p>
            <a:pPr algn="ctr"/>
            <a:r>
              <a:rPr lang="en-US" sz="4400" dirty="0">
                <a:solidFill>
                  <a:schemeClr val="bg1"/>
                </a:solidFill>
                <a:latin typeface="+mj-lt"/>
                <a:ea typeface="Roboto Medium" panose="02000000000000000000" pitchFamily="2" charset="0"/>
                <a:cs typeface="Lato" panose="020F0502020204030203" pitchFamily="34" charset="0"/>
              </a:rPr>
              <a:t>3</a:t>
            </a:r>
          </a:p>
        </p:txBody>
      </p:sp>
      <p:sp>
        <p:nvSpPr>
          <p:cNvPr id="26" name="Text Placeholder 25">
            <a:extLst>
              <a:ext uri="{FF2B5EF4-FFF2-40B4-BE49-F238E27FC236}">
                <a16:creationId xmlns:a16="http://schemas.microsoft.com/office/drawing/2014/main" id="{0B3F3DDD-A069-41C5-8F06-2D13A199C0F5}"/>
              </a:ext>
            </a:extLst>
          </p:cNvPr>
          <p:cNvSpPr>
            <a:spLocks noGrp="1"/>
          </p:cNvSpPr>
          <p:nvPr>
            <p:ph type="body" sz="quarter" idx="10"/>
          </p:nvPr>
        </p:nvSpPr>
        <p:spPr>
          <a:xfrm>
            <a:off x="2030165" y="1847303"/>
            <a:ext cx="3255289" cy="287420"/>
          </a:xfrm>
        </p:spPr>
        <p:txBody>
          <a:bodyPr/>
          <a:lstStyle>
            <a:lvl1pPr marL="0" indent="0">
              <a:spcBef>
                <a:spcPts val="0"/>
              </a:spcBef>
              <a:buNone/>
              <a:defRPr lang="en-US" sz="1800" b="1" kern="1200" dirty="0" smtClean="0">
                <a:solidFill>
                  <a:schemeClr val="accent3"/>
                </a:solidFill>
                <a:latin typeface="+mn-lt"/>
                <a:ea typeface="Roboto Medium" panose="02000000000000000000" pitchFamily="2" charset="0"/>
                <a:cs typeface="Meta Correspondence Pro" panose="020B0804030101020102" pitchFamily="34" charset="0"/>
              </a:defRPr>
            </a:lvl1pPr>
            <a:lvl2pPr marL="457200" indent="0">
              <a:buNone/>
              <a:defRPr/>
            </a:lvl2pPr>
            <a:lvl3pPr marL="914400" indent="0">
              <a:buNone/>
              <a:defRPr/>
            </a:lvl3pPr>
          </a:lstStyle>
          <a:p>
            <a:pPr lvl="0"/>
            <a:r>
              <a:rPr lang="en-US"/>
              <a:t>Click to edit Master text styles</a:t>
            </a:r>
          </a:p>
        </p:txBody>
      </p:sp>
      <p:sp>
        <p:nvSpPr>
          <p:cNvPr id="28" name="Text Placeholder 27">
            <a:extLst>
              <a:ext uri="{FF2B5EF4-FFF2-40B4-BE49-F238E27FC236}">
                <a16:creationId xmlns:a16="http://schemas.microsoft.com/office/drawing/2014/main" id="{63EB82E8-4899-4582-BEF4-A0A85F0AE7B3}"/>
              </a:ext>
            </a:extLst>
          </p:cNvPr>
          <p:cNvSpPr>
            <a:spLocks noGrp="1"/>
          </p:cNvSpPr>
          <p:nvPr>
            <p:ph type="body" sz="quarter" idx="11"/>
          </p:nvPr>
        </p:nvSpPr>
        <p:spPr>
          <a:xfrm>
            <a:off x="2030165" y="2152194"/>
            <a:ext cx="3253424" cy="647996"/>
          </a:xfrm>
        </p:spPr>
        <p:txBody>
          <a:bodyPr/>
          <a:lstStyle>
            <a:lvl1pPr marL="0" indent="0">
              <a:spcBef>
                <a:spcPts val="0"/>
              </a:spcBef>
              <a:buNone/>
              <a:defRPr lang="en-US" sz="1600" b="0" i="0" kern="1200" dirty="0" smtClean="0">
                <a:solidFill>
                  <a:srgbClr val="000000"/>
                </a:solidFill>
                <a:effectLst/>
                <a:latin typeface="+mn-lt"/>
                <a:ea typeface="Lato Light" panose="020F0502020204030203" pitchFamily="34" charset="0"/>
                <a:cs typeface="Lato Light" panose="020F0502020204030203" pitchFamily="34" charset="0"/>
              </a:defRPr>
            </a:lvl1pPr>
            <a:lvl2pPr marL="457200" indent="0">
              <a:buNone/>
              <a:defRPr/>
            </a:lvl2pPr>
          </a:lstStyle>
          <a:p>
            <a:pPr lvl="0"/>
            <a:r>
              <a:rPr lang="en-US"/>
              <a:t>Click to edit Master text styles</a:t>
            </a:r>
          </a:p>
        </p:txBody>
      </p:sp>
      <p:sp>
        <p:nvSpPr>
          <p:cNvPr id="29" name="Text Placeholder 25">
            <a:extLst>
              <a:ext uri="{FF2B5EF4-FFF2-40B4-BE49-F238E27FC236}">
                <a16:creationId xmlns:a16="http://schemas.microsoft.com/office/drawing/2014/main" id="{8DFA4504-31D5-4A4B-B1EB-7652C07A81AE}"/>
              </a:ext>
            </a:extLst>
          </p:cNvPr>
          <p:cNvSpPr>
            <a:spLocks noGrp="1"/>
          </p:cNvSpPr>
          <p:nvPr>
            <p:ph type="body" sz="quarter" idx="12"/>
          </p:nvPr>
        </p:nvSpPr>
        <p:spPr>
          <a:xfrm>
            <a:off x="2030165" y="3772219"/>
            <a:ext cx="3255289" cy="287420"/>
          </a:xfrm>
        </p:spPr>
        <p:txBody>
          <a:bodyPr/>
          <a:lstStyle>
            <a:lvl1pPr marL="0" indent="0">
              <a:spcBef>
                <a:spcPts val="0"/>
              </a:spcBef>
              <a:buNone/>
              <a:defRPr lang="en-US" sz="1800" b="1" kern="1200" dirty="0" smtClean="0">
                <a:solidFill>
                  <a:schemeClr val="accent3"/>
                </a:solidFill>
                <a:latin typeface="+mn-lt"/>
                <a:ea typeface="Roboto Medium" panose="02000000000000000000" pitchFamily="2" charset="0"/>
                <a:cs typeface="Meta Correspondence Pro" panose="020B0804030101020102" pitchFamily="34" charset="0"/>
              </a:defRPr>
            </a:lvl1pPr>
            <a:lvl2pPr marL="457200" indent="0">
              <a:buNone/>
              <a:defRPr/>
            </a:lvl2pPr>
            <a:lvl3pPr marL="914400" indent="0">
              <a:buNone/>
              <a:defRPr/>
            </a:lvl3pPr>
          </a:lstStyle>
          <a:p>
            <a:pPr lvl="0"/>
            <a:r>
              <a:rPr lang="en-US"/>
              <a:t>Click to edit Master text styles</a:t>
            </a:r>
          </a:p>
        </p:txBody>
      </p:sp>
      <p:sp>
        <p:nvSpPr>
          <p:cNvPr id="30" name="Text Placeholder 27">
            <a:extLst>
              <a:ext uri="{FF2B5EF4-FFF2-40B4-BE49-F238E27FC236}">
                <a16:creationId xmlns:a16="http://schemas.microsoft.com/office/drawing/2014/main" id="{E3FD8009-91E7-4997-9326-E4A68684BC55}"/>
              </a:ext>
            </a:extLst>
          </p:cNvPr>
          <p:cNvSpPr>
            <a:spLocks noGrp="1"/>
          </p:cNvSpPr>
          <p:nvPr>
            <p:ph type="body" sz="quarter" idx="13"/>
          </p:nvPr>
        </p:nvSpPr>
        <p:spPr>
          <a:xfrm>
            <a:off x="2030165" y="4068025"/>
            <a:ext cx="3253424" cy="647996"/>
          </a:xfrm>
        </p:spPr>
        <p:txBody>
          <a:bodyPr/>
          <a:lstStyle>
            <a:lvl1pPr marL="0" indent="0">
              <a:spcBef>
                <a:spcPts val="0"/>
              </a:spcBef>
              <a:buNone/>
              <a:defRPr lang="en-US" sz="1600" b="0" i="0" kern="1200" dirty="0" smtClean="0">
                <a:solidFill>
                  <a:srgbClr val="000000"/>
                </a:solidFill>
                <a:effectLst/>
                <a:latin typeface="+mn-lt"/>
                <a:ea typeface="Lato Light" panose="020F0502020204030203" pitchFamily="34" charset="0"/>
                <a:cs typeface="Lato Light" panose="020F0502020204030203" pitchFamily="34" charset="0"/>
              </a:defRPr>
            </a:lvl1pPr>
            <a:lvl2pPr marL="457200" indent="0">
              <a:buNone/>
              <a:defRPr/>
            </a:lvl2pPr>
          </a:lstStyle>
          <a:p>
            <a:pPr lvl="0"/>
            <a:r>
              <a:rPr lang="en-US"/>
              <a:t>Click to edit Master text styles</a:t>
            </a:r>
          </a:p>
        </p:txBody>
      </p:sp>
      <p:sp>
        <p:nvSpPr>
          <p:cNvPr id="31" name="Text Placeholder 25">
            <a:extLst>
              <a:ext uri="{FF2B5EF4-FFF2-40B4-BE49-F238E27FC236}">
                <a16:creationId xmlns:a16="http://schemas.microsoft.com/office/drawing/2014/main" id="{6619C651-60BD-436D-B5F2-7AC9B675D72C}"/>
              </a:ext>
            </a:extLst>
          </p:cNvPr>
          <p:cNvSpPr>
            <a:spLocks noGrp="1"/>
          </p:cNvSpPr>
          <p:nvPr>
            <p:ph type="body" sz="quarter" idx="14"/>
          </p:nvPr>
        </p:nvSpPr>
        <p:spPr>
          <a:xfrm>
            <a:off x="7665383" y="1847303"/>
            <a:ext cx="3255289" cy="287420"/>
          </a:xfrm>
        </p:spPr>
        <p:txBody>
          <a:bodyPr/>
          <a:lstStyle>
            <a:lvl1pPr marL="0" indent="0">
              <a:spcBef>
                <a:spcPts val="0"/>
              </a:spcBef>
              <a:buNone/>
              <a:defRPr lang="en-US" sz="1800" b="1" kern="1200" dirty="0" smtClean="0">
                <a:solidFill>
                  <a:schemeClr val="accent3"/>
                </a:solidFill>
                <a:latin typeface="+mn-lt"/>
                <a:ea typeface="Roboto Medium" panose="02000000000000000000" pitchFamily="2" charset="0"/>
                <a:cs typeface="Meta Correspondence Pro" panose="020B0804030101020102" pitchFamily="34" charset="0"/>
              </a:defRPr>
            </a:lvl1pPr>
            <a:lvl2pPr marL="457200" indent="0">
              <a:buNone/>
              <a:defRPr/>
            </a:lvl2pPr>
            <a:lvl3pPr marL="914400" indent="0">
              <a:buNone/>
              <a:defRPr/>
            </a:lvl3pPr>
          </a:lstStyle>
          <a:p>
            <a:pPr lvl="0"/>
            <a:r>
              <a:rPr lang="en-US"/>
              <a:t>Click to edit Master text styles</a:t>
            </a:r>
          </a:p>
        </p:txBody>
      </p:sp>
      <p:sp>
        <p:nvSpPr>
          <p:cNvPr id="32" name="Text Placeholder 27">
            <a:extLst>
              <a:ext uri="{FF2B5EF4-FFF2-40B4-BE49-F238E27FC236}">
                <a16:creationId xmlns:a16="http://schemas.microsoft.com/office/drawing/2014/main" id="{6340BA81-A836-4860-B7B4-2F4C1AE2F5C4}"/>
              </a:ext>
            </a:extLst>
          </p:cNvPr>
          <p:cNvSpPr>
            <a:spLocks noGrp="1"/>
          </p:cNvSpPr>
          <p:nvPr>
            <p:ph type="body" sz="quarter" idx="15"/>
          </p:nvPr>
        </p:nvSpPr>
        <p:spPr>
          <a:xfrm>
            <a:off x="7665383" y="2152194"/>
            <a:ext cx="3253424" cy="647996"/>
          </a:xfrm>
        </p:spPr>
        <p:txBody>
          <a:bodyPr/>
          <a:lstStyle>
            <a:lvl1pPr marL="0" indent="0">
              <a:spcBef>
                <a:spcPts val="0"/>
              </a:spcBef>
              <a:buNone/>
              <a:defRPr lang="en-US" sz="1600" b="0" i="0" kern="1200" dirty="0" smtClean="0">
                <a:solidFill>
                  <a:srgbClr val="000000"/>
                </a:solidFill>
                <a:effectLst/>
                <a:latin typeface="+mn-lt"/>
                <a:ea typeface="Lato Light" panose="020F0502020204030203" pitchFamily="34" charset="0"/>
                <a:cs typeface="Lato Light" panose="020F0502020204030203" pitchFamily="34" charset="0"/>
              </a:defRPr>
            </a:lvl1pPr>
            <a:lvl2pPr marL="457200" indent="0">
              <a:buNone/>
              <a:defRPr/>
            </a:lvl2pPr>
          </a:lstStyle>
          <a:p>
            <a:pPr lvl="0"/>
            <a:r>
              <a:rPr lang="en-US"/>
              <a:t>Click to edit Master text styles</a:t>
            </a:r>
          </a:p>
        </p:txBody>
      </p:sp>
      <p:sp>
        <p:nvSpPr>
          <p:cNvPr id="33" name="Text Placeholder 25">
            <a:extLst>
              <a:ext uri="{FF2B5EF4-FFF2-40B4-BE49-F238E27FC236}">
                <a16:creationId xmlns:a16="http://schemas.microsoft.com/office/drawing/2014/main" id="{CA01E9BB-D64C-4554-B66E-832AC2D9567B}"/>
              </a:ext>
            </a:extLst>
          </p:cNvPr>
          <p:cNvSpPr>
            <a:spLocks noGrp="1"/>
          </p:cNvSpPr>
          <p:nvPr>
            <p:ph type="body" sz="quarter" idx="16"/>
          </p:nvPr>
        </p:nvSpPr>
        <p:spPr>
          <a:xfrm>
            <a:off x="7663518" y="3772219"/>
            <a:ext cx="3255289" cy="287420"/>
          </a:xfrm>
        </p:spPr>
        <p:txBody>
          <a:bodyPr/>
          <a:lstStyle>
            <a:lvl1pPr marL="0" indent="0">
              <a:spcBef>
                <a:spcPts val="0"/>
              </a:spcBef>
              <a:buNone/>
              <a:defRPr lang="en-US" sz="1800" b="1" kern="1200" dirty="0" smtClean="0">
                <a:solidFill>
                  <a:schemeClr val="accent3"/>
                </a:solidFill>
                <a:latin typeface="+mn-lt"/>
                <a:ea typeface="Roboto Medium" panose="02000000000000000000" pitchFamily="2" charset="0"/>
                <a:cs typeface="Meta Correspondence Pro" panose="020B0804030101020102" pitchFamily="34" charset="0"/>
              </a:defRPr>
            </a:lvl1pPr>
            <a:lvl2pPr marL="457200" indent="0">
              <a:buNone/>
              <a:defRPr/>
            </a:lvl2pPr>
            <a:lvl3pPr marL="914400" indent="0">
              <a:buNone/>
              <a:defRPr/>
            </a:lvl3pPr>
          </a:lstStyle>
          <a:p>
            <a:pPr lvl="0"/>
            <a:r>
              <a:rPr lang="en-US"/>
              <a:t>Click to edit Master text styles</a:t>
            </a:r>
          </a:p>
        </p:txBody>
      </p:sp>
      <p:sp>
        <p:nvSpPr>
          <p:cNvPr id="34" name="Text Placeholder 27">
            <a:extLst>
              <a:ext uri="{FF2B5EF4-FFF2-40B4-BE49-F238E27FC236}">
                <a16:creationId xmlns:a16="http://schemas.microsoft.com/office/drawing/2014/main" id="{481B8924-38E8-4D61-9C62-32A1E095AB38}"/>
              </a:ext>
            </a:extLst>
          </p:cNvPr>
          <p:cNvSpPr>
            <a:spLocks noGrp="1"/>
          </p:cNvSpPr>
          <p:nvPr>
            <p:ph type="body" sz="quarter" idx="17"/>
          </p:nvPr>
        </p:nvSpPr>
        <p:spPr>
          <a:xfrm>
            <a:off x="7663518" y="4068025"/>
            <a:ext cx="3253424" cy="647996"/>
          </a:xfrm>
        </p:spPr>
        <p:txBody>
          <a:bodyPr/>
          <a:lstStyle>
            <a:lvl1pPr marL="0" indent="0">
              <a:spcBef>
                <a:spcPts val="0"/>
              </a:spcBef>
              <a:buNone/>
              <a:defRPr lang="en-US" sz="1600" b="0" i="0" kern="1200" dirty="0" smtClean="0">
                <a:solidFill>
                  <a:srgbClr val="000000"/>
                </a:solidFill>
                <a:effectLst/>
                <a:latin typeface="+mn-lt"/>
                <a:ea typeface="Lato Light" panose="020F0502020204030203" pitchFamily="34" charset="0"/>
                <a:cs typeface="Lato Light" panose="020F0502020204030203" pitchFamily="34" charset="0"/>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543899966"/>
      </p:ext>
    </p:extLst>
  </p:cSld>
  <p:clrMapOvr>
    <a:masterClrMapping/>
  </p:clrMapOvr>
  <p:transition spd="slow">
    <p:wipe/>
  </p:transition>
  <p:extLst>
    <p:ext uri="{DCECCB84-F9BA-43D5-87BE-67443E8EF086}">
      <p15:sldGuideLst xmlns:p15="http://schemas.microsoft.com/office/powerpoint/2012/main">
        <p15:guide id="1" orient="horz" pos="237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ata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78F0-0F0F-4D10-990A-7B27DF35A153}"/>
              </a:ext>
            </a:extLst>
          </p:cNvPr>
          <p:cNvSpPr>
            <a:spLocks noGrp="1"/>
          </p:cNvSpPr>
          <p:nvPr>
            <p:ph type="title" hasCustomPrompt="1"/>
          </p:nvPr>
        </p:nvSpPr>
        <p:spPr/>
        <p:txBody>
          <a:bodyPr/>
          <a:lstStyle/>
          <a:p>
            <a:r>
              <a:rPr lang="en-US" dirty="0"/>
              <a:t>Add a one-line title in size 32 font</a:t>
            </a:r>
          </a:p>
        </p:txBody>
      </p:sp>
      <p:graphicFrame>
        <p:nvGraphicFramePr>
          <p:cNvPr id="3" name="Table 2">
            <a:extLst>
              <a:ext uri="{FF2B5EF4-FFF2-40B4-BE49-F238E27FC236}">
                <a16:creationId xmlns:a16="http://schemas.microsoft.com/office/drawing/2014/main" id="{B0CC367E-4C9A-48C3-9220-29FDD34BC5D9}"/>
              </a:ext>
            </a:extLst>
          </p:cNvPr>
          <p:cNvGraphicFramePr>
            <a:graphicFrameLocks noGrp="1"/>
          </p:cNvGraphicFramePr>
          <p:nvPr>
            <p:extLst>
              <p:ext uri="{D42A27DB-BD31-4B8C-83A1-F6EECF244321}">
                <p14:modId xmlns:p14="http://schemas.microsoft.com/office/powerpoint/2010/main" val="3945736116"/>
              </p:ext>
            </p:extLst>
          </p:nvPr>
        </p:nvGraphicFramePr>
        <p:xfrm>
          <a:off x="2085998" y="1780200"/>
          <a:ext cx="9139115" cy="3756105"/>
        </p:xfrm>
        <a:graphic>
          <a:graphicData uri="http://schemas.openxmlformats.org/drawingml/2006/table">
            <a:tbl>
              <a:tblPr firstRow="1" bandRow="1">
                <a:tableStyleId>{5C22544A-7EE6-4342-B048-85BDC9FD1C3A}</a:tableStyleId>
              </a:tblPr>
              <a:tblGrid>
                <a:gridCol w="1829543">
                  <a:extLst>
                    <a:ext uri="{9D8B030D-6E8A-4147-A177-3AD203B41FA5}">
                      <a16:colId xmlns:a16="http://schemas.microsoft.com/office/drawing/2014/main" val="20000"/>
                    </a:ext>
                  </a:extLst>
                </a:gridCol>
                <a:gridCol w="1827393">
                  <a:extLst>
                    <a:ext uri="{9D8B030D-6E8A-4147-A177-3AD203B41FA5}">
                      <a16:colId xmlns:a16="http://schemas.microsoft.com/office/drawing/2014/main" val="20001"/>
                    </a:ext>
                  </a:extLst>
                </a:gridCol>
                <a:gridCol w="5482179">
                  <a:extLst>
                    <a:ext uri="{9D8B030D-6E8A-4147-A177-3AD203B41FA5}">
                      <a16:colId xmlns:a16="http://schemas.microsoft.com/office/drawing/2014/main" val="20002"/>
                    </a:ext>
                  </a:extLst>
                </a:gridCol>
              </a:tblGrid>
              <a:tr h="751221">
                <a:tc>
                  <a:txBody>
                    <a:bodyPr/>
                    <a:lstStyle/>
                    <a:p>
                      <a:pPr algn="ctr"/>
                      <a:endParaRPr lang="en-US" sz="1800" b="1" i="0" dirty="0">
                        <a:solidFill>
                          <a:schemeClr val="tx2"/>
                        </a:solidFill>
                        <a:latin typeface="+mn-lt"/>
                        <a:ea typeface="Lato" panose="020F0502020204030203" pitchFamily="34" charset="0"/>
                        <a:cs typeface="Lato" panose="020F0502020204030203" pitchFamily="34" charset="0"/>
                      </a:endParaRPr>
                    </a:p>
                  </a:txBody>
                  <a:tcPr marL="57576" marR="57576" marT="28788" marB="287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en-US" sz="1600" b="0" i="0" dirty="0">
                        <a:solidFill>
                          <a:schemeClr val="tx1"/>
                        </a:solidFill>
                        <a:latin typeface="+mn-lt"/>
                        <a:ea typeface="Lato Light" panose="020F0502020204030203" pitchFamily="34" charset="0"/>
                        <a:cs typeface="Lato Light" panose="020F0502020204030203" pitchFamily="34" charset="0"/>
                      </a:endParaRPr>
                    </a:p>
                  </a:txBody>
                  <a:tcPr marL="42353" marR="42353" marT="21177" marB="2117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US" sz="1400" dirty="0">
                        <a:latin typeface="+mn-lt"/>
                        <a:ea typeface="Lato Light" panose="020F0502020204030203" pitchFamily="34" charset="0"/>
                        <a:cs typeface="Lato Light" panose="020F0502020204030203" pitchFamily="34" charset="0"/>
                      </a:endParaRPr>
                    </a:p>
                  </a:txBody>
                  <a:tcPr marL="42353" marR="42353" marT="21177" marB="2117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2"/>
                  </a:ext>
                </a:extLst>
              </a:tr>
              <a:tr h="751221">
                <a:tc>
                  <a:txBody>
                    <a:bodyPr/>
                    <a:lstStyle/>
                    <a:p>
                      <a:pPr algn="ctr"/>
                      <a:endParaRPr lang="en-US" sz="1800" b="1" i="0" dirty="0">
                        <a:solidFill>
                          <a:schemeClr val="tx2"/>
                        </a:solidFill>
                        <a:latin typeface="+mn-lt"/>
                        <a:ea typeface="Lato" panose="020F0502020204030203" pitchFamily="34" charset="0"/>
                        <a:cs typeface="Lato" panose="020F0502020204030203" pitchFamily="34" charset="0"/>
                      </a:endParaRPr>
                    </a:p>
                  </a:txBody>
                  <a:tcPr marL="57576" marR="57576" marT="28788" marB="287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en-US" sz="1600" b="0" i="0" dirty="0">
                        <a:solidFill>
                          <a:schemeClr val="tx1"/>
                        </a:solidFill>
                        <a:latin typeface="+mn-lt"/>
                        <a:ea typeface="Lato Light" panose="020F0502020204030203" pitchFamily="34" charset="0"/>
                        <a:cs typeface="Lato Light" panose="020F0502020204030203" pitchFamily="34" charset="0"/>
                      </a:endParaRPr>
                    </a:p>
                  </a:txBody>
                  <a:tcPr marL="42353" marR="42353" marT="21177" marB="2117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US" sz="1600" dirty="0">
                        <a:latin typeface="+mn-lt"/>
                        <a:ea typeface="Lato Light" panose="020F0502020204030203" pitchFamily="34" charset="0"/>
                        <a:cs typeface="Lato Light" panose="020F0502020204030203" pitchFamily="34" charset="0"/>
                      </a:endParaRPr>
                    </a:p>
                  </a:txBody>
                  <a:tcPr marL="42353" marR="42353" marT="21177" marB="2117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3"/>
                  </a:ext>
                </a:extLst>
              </a:tr>
              <a:tr h="751221">
                <a:tc>
                  <a:txBody>
                    <a:bodyPr/>
                    <a:lstStyle/>
                    <a:p>
                      <a:pPr algn="ctr"/>
                      <a:endParaRPr lang="en-US" sz="1800" b="1" i="0" dirty="0">
                        <a:solidFill>
                          <a:schemeClr val="tx2"/>
                        </a:solidFill>
                        <a:latin typeface="+mn-lt"/>
                        <a:ea typeface="Lato" panose="020F0502020204030203" pitchFamily="34" charset="0"/>
                        <a:cs typeface="Lato" panose="020F0502020204030203" pitchFamily="34" charset="0"/>
                      </a:endParaRPr>
                    </a:p>
                  </a:txBody>
                  <a:tcPr marL="57576" marR="57576" marT="28788" marB="287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en-US" sz="1600" b="0" i="0" dirty="0">
                        <a:solidFill>
                          <a:schemeClr val="tx1"/>
                        </a:solidFill>
                        <a:latin typeface="+mn-lt"/>
                        <a:ea typeface="Lato Light" panose="020F0502020204030203" pitchFamily="34" charset="0"/>
                        <a:cs typeface="Lato Light" panose="020F0502020204030203" pitchFamily="34" charset="0"/>
                      </a:endParaRPr>
                    </a:p>
                  </a:txBody>
                  <a:tcPr marL="42353" marR="42353" marT="21177" marB="2117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US" sz="1600" dirty="0">
                        <a:latin typeface="+mn-lt"/>
                        <a:ea typeface="Lato Light" panose="020F0502020204030203" pitchFamily="34" charset="0"/>
                        <a:cs typeface="Lato Light" panose="020F0502020204030203" pitchFamily="34" charset="0"/>
                      </a:endParaRPr>
                    </a:p>
                  </a:txBody>
                  <a:tcPr marL="42353" marR="42353" marT="21177" marB="2117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4"/>
                  </a:ext>
                </a:extLst>
              </a:tr>
              <a:tr h="751221">
                <a:tc>
                  <a:txBody>
                    <a:bodyPr/>
                    <a:lstStyle/>
                    <a:p>
                      <a:pPr algn="ctr"/>
                      <a:endParaRPr lang="en-US" sz="1800" b="1" i="0" dirty="0">
                        <a:solidFill>
                          <a:schemeClr val="tx2"/>
                        </a:solidFill>
                        <a:latin typeface="+mn-lt"/>
                        <a:ea typeface="Lato" panose="020F0502020204030203" pitchFamily="34" charset="0"/>
                        <a:cs typeface="Lato" panose="020F0502020204030203" pitchFamily="34" charset="0"/>
                      </a:endParaRPr>
                    </a:p>
                  </a:txBody>
                  <a:tcPr marL="57576" marR="57576" marT="28788" marB="287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en-US" sz="1600" b="0" i="0" dirty="0">
                        <a:solidFill>
                          <a:schemeClr val="tx1"/>
                        </a:solidFill>
                        <a:latin typeface="+mn-lt"/>
                        <a:ea typeface="Lato Light" panose="020F0502020204030203" pitchFamily="34" charset="0"/>
                        <a:cs typeface="Lato Light" panose="020F0502020204030203" pitchFamily="34" charset="0"/>
                      </a:endParaRPr>
                    </a:p>
                  </a:txBody>
                  <a:tcPr marL="42353" marR="42353" marT="21177" marB="2117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US" sz="1600" dirty="0">
                        <a:latin typeface="+mn-lt"/>
                        <a:ea typeface="Lato Light" panose="020F0502020204030203" pitchFamily="34" charset="0"/>
                        <a:cs typeface="Lato Light" panose="020F0502020204030203" pitchFamily="34" charset="0"/>
                      </a:endParaRPr>
                    </a:p>
                  </a:txBody>
                  <a:tcPr marL="42353" marR="42353" marT="21177" marB="2117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5"/>
                  </a:ext>
                </a:extLst>
              </a:tr>
              <a:tr h="751221">
                <a:tc>
                  <a:txBody>
                    <a:bodyPr/>
                    <a:lstStyle/>
                    <a:p>
                      <a:pPr algn="ctr"/>
                      <a:endParaRPr lang="en-US" sz="1800" b="1" i="0" dirty="0">
                        <a:solidFill>
                          <a:schemeClr val="tx2"/>
                        </a:solidFill>
                        <a:latin typeface="+mn-lt"/>
                        <a:ea typeface="Lato" panose="020F0502020204030203" pitchFamily="34" charset="0"/>
                        <a:cs typeface="Lato" panose="020F0502020204030203" pitchFamily="34" charset="0"/>
                      </a:endParaRPr>
                    </a:p>
                  </a:txBody>
                  <a:tcPr marL="57576" marR="57576" marT="28788" marB="287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en-US" sz="1600" b="0" i="0" dirty="0">
                        <a:solidFill>
                          <a:schemeClr val="tx1"/>
                        </a:solidFill>
                        <a:latin typeface="+mn-lt"/>
                        <a:ea typeface="Lato Light" panose="020F0502020204030203" pitchFamily="34" charset="0"/>
                        <a:cs typeface="Lato Light" panose="020F0502020204030203" pitchFamily="34" charset="0"/>
                      </a:endParaRPr>
                    </a:p>
                  </a:txBody>
                  <a:tcPr marL="42353" marR="42353" marT="21177" marB="2117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mn-lt"/>
                        <a:ea typeface="Lato Light" panose="020F0502020204030203" pitchFamily="34" charset="0"/>
                        <a:cs typeface="Lato Light" panose="020F0502020204030203" pitchFamily="34" charset="0"/>
                      </a:endParaRPr>
                    </a:p>
                  </a:txBody>
                  <a:tcPr marL="42353" marR="42353" marT="21177" marB="2117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6"/>
                  </a:ext>
                </a:extLst>
              </a:tr>
            </a:tbl>
          </a:graphicData>
        </a:graphic>
      </p:graphicFrame>
      <p:sp>
        <p:nvSpPr>
          <p:cNvPr id="4" name="Rounded Rectangle 2">
            <a:extLst>
              <a:ext uri="{FF2B5EF4-FFF2-40B4-BE49-F238E27FC236}">
                <a16:creationId xmlns:a16="http://schemas.microsoft.com/office/drawing/2014/main" id="{9D632E01-33B0-42A6-91E3-693B36AA344D}"/>
              </a:ext>
            </a:extLst>
          </p:cNvPr>
          <p:cNvSpPr/>
          <p:nvPr/>
        </p:nvSpPr>
        <p:spPr>
          <a:xfrm>
            <a:off x="968943" y="1876249"/>
            <a:ext cx="1613613" cy="5453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Rounded Rectangle 12">
            <a:extLst>
              <a:ext uri="{FF2B5EF4-FFF2-40B4-BE49-F238E27FC236}">
                <a16:creationId xmlns:a16="http://schemas.microsoft.com/office/drawing/2014/main" id="{F68BAD96-6CE0-4F76-9758-0560A4F4AB26}"/>
              </a:ext>
            </a:extLst>
          </p:cNvPr>
          <p:cNvSpPr/>
          <p:nvPr/>
        </p:nvSpPr>
        <p:spPr>
          <a:xfrm>
            <a:off x="968943" y="2630926"/>
            <a:ext cx="1613613" cy="5453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 name="Rounded Rectangle 13">
            <a:extLst>
              <a:ext uri="{FF2B5EF4-FFF2-40B4-BE49-F238E27FC236}">
                <a16:creationId xmlns:a16="http://schemas.microsoft.com/office/drawing/2014/main" id="{C256C873-BB03-42B5-AB16-20744B257D9A}"/>
              </a:ext>
            </a:extLst>
          </p:cNvPr>
          <p:cNvSpPr/>
          <p:nvPr/>
        </p:nvSpPr>
        <p:spPr>
          <a:xfrm>
            <a:off x="968943" y="3385603"/>
            <a:ext cx="1613613" cy="5453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 name="Rounded Rectangle 14">
            <a:extLst>
              <a:ext uri="{FF2B5EF4-FFF2-40B4-BE49-F238E27FC236}">
                <a16:creationId xmlns:a16="http://schemas.microsoft.com/office/drawing/2014/main" id="{4456045A-6B77-4D8B-A612-389AEB384A5A}"/>
              </a:ext>
            </a:extLst>
          </p:cNvPr>
          <p:cNvSpPr/>
          <p:nvPr/>
        </p:nvSpPr>
        <p:spPr>
          <a:xfrm>
            <a:off x="968943" y="4140280"/>
            <a:ext cx="1613613" cy="5453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Rounded Rectangle 15">
            <a:extLst>
              <a:ext uri="{FF2B5EF4-FFF2-40B4-BE49-F238E27FC236}">
                <a16:creationId xmlns:a16="http://schemas.microsoft.com/office/drawing/2014/main" id="{DDD535C8-C70F-4B45-85F5-5F16682D1CE0}"/>
              </a:ext>
            </a:extLst>
          </p:cNvPr>
          <p:cNvSpPr/>
          <p:nvPr/>
        </p:nvSpPr>
        <p:spPr>
          <a:xfrm>
            <a:off x="968943" y="4894955"/>
            <a:ext cx="1613613" cy="5453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Text Placeholder 14">
            <a:extLst>
              <a:ext uri="{FF2B5EF4-FFF2-40B4-BE49-F238E27FC236}">
                <a16:creationId xmlns:a16="http://schemas.microsoft.com/office/drawing/2014/main" id="{50C91AEC-FD0F-42A4-85AC-1CDD03965692}"/>
              </a:ext>
            </a:extLst>
          </p:cNvPr>
          <p:cNvSpPr>
            <a:spLocks noGrp="1"/>
          </p:cNvSpPr>
          <p:nvPr>
            <p:ph type="body" sz="quarter" idx="11"/>
          </p:nvPr>
        </p:nvSpPr>
        <p:spPr>
          <a:xfrm>
            <a:off x="1025552" y="2756033"/>
            <a:ext cx="1485145" cy="295086"/>
          </a:xfrm>
        </p:spPr>
        <p:txBody>
          <a:bodyPr/>
          <a:lstStyle>
            <a:lvl1pPr marL="0" indent="0">
              <a:buNone/>
              <a:defRPr lang="en-US" sz="1200" b="1" kern="1200" dirty="0" smtClean="0">
                <a:solidFill>
                  <a:schemeClr val="bg1"/>
                </a:solidFill>
                <a:latin typeface="+mn-lt"/>
                <a:ea typeface="Lato" charset="0"/>
                <a:cs typeface="Lato" charset="0"/>
              </a:defRPr>
            </a:lvl1pPr>
          </a:lstStyle>
          <a:p>
            <a:pPr lvl="0"/>
            <a:r>
              <a:rPr lang="en-US"/>
              <a:t>Click to edit Master text styles</a:t>
            </a:r>
          </a:p>
        </p:txBody>
      </p:sp>
      <p:sp>
        <p:nvSpPr>
          <p:cNvPr id="19" name="Text Placeholder 14">
            <a:extLst>
              <a:ext uri="{FF2B5EF4-FFF2-40B4-BE49-F238E27FC236}">
                <a16:creationId xmlns:a16="http://schemas.microsoft.com/office/drawing/2014/main" id="{9FEE8E95-AD66-4119-BFC0-52A641F8A86F}"/>
              </a:ext>
            </a:extLst>
          </p:cNvPr>
          <p:cNvSpPr>
            <a:spLocks noGrp="1"/>
          </p:cNvSpPr>
          <p:nvPr>
            <p:ph type="body" sz="quarter" idx="12"/>
          </p:nvPr>
        </p:nvSpPr>
        <p:spPr>
          <a:xfrm>
            <a:off x="1025552" y="3510710"/>
            <a:ext cx="1485145" cy="295086"/>
          </a:xfrm>
        </p:spPr>
        <p:txBody>
          <a:bodyPr/>
          <a:lstStyle>
            <a:lvl1pPr marL="0" indent="0">
              <a:buNone/>
              <a:defRPr lang="en-US" sz="1200" b="1" kern="1200" dirty="0" smtClean="0">
                <a:solidFill>
                  <a:schemeClr val="bg1"/>
                </a:solidFill>
                <a:latin typeface="+mn-lt"/>
                <a:ea typeface="Lato" charset="0"/>
                <a:cs typeface="Lato" charset="0"/>
              </a:defRPr>
            </a:lvl1pPr>
          </a:lstStyle>
          <a:p>
            <a:pPr lvl="0"/>
            <a:r>
              <a:rPr lang="en-US"/>
              <a:t>Click to edit Master text styles</a:t>
            </a:r>
          </a:p>
        </p:txBody>
      </p:sp>
      <p:sp>
        <p:nvSpPr>
          <p:cNvPr id="20" name="Text Placeholder 14">
            <a:extLst>
              <a:ext uri="{FF2B5EF4-FFF2-40B4-BE49-F238E27FC236}">
                <a16:creationId xmlns:a16="http://schemas.microsoft.com/office/drawing/2014/main" id="{55D2F5E2-1D08-484F-8AEE-D1ACB6C9322D}"/>
              </a:ext>
            </a:extLst>
          </p:cNvPr>
          <p:cNvSpPr>
            <a:spLocks noGrp="1"/>
          </p:cNvSpPr>
          <p:nvPr>
            <p:ph type="body" sz="quarter" idx="13"/>
          </p:nvPr>
        </p:nvSpPr>
        <p:spPr>
          <a:xfrm>
            <a:off x="1025552" y="4265387"/>
            <a:ext cx="1485145" cy="295086"/>
          </a:xfrm>
        </p:spPr>
        <p:txBody>
          <a:bodyPr/>
          <a:lstStyle>
            <a:lvl1pPr marL="0" indent="0">
              <a:buNone/>
              <a:defRPr lang="en-US" sz="1200" b="1" kern="1200" dirty="0" smtClean="0">
                <a:solidFill>
                  <a:schemeClr val="bg1"/>
                </a:solidFill>
                <a:latin typeface="+mn-lt"/>
                <a:ea typeface="Lato" charset="0"/>
                <a:cs typeface="Lato" charset="0"/>
              </a:defRPr>
            </a:lvl1pPr>
          </a:lstStyle>
          <a:p>
            <a:pPr lvl="0"/>
            <a:r>
              <a:rPr lang="en-US"/>
              <a:t>Click to edit Master text styles</a:t>
            </a:r>
          </a:p>
        </p:txBody>
      </p:sp>
      <p:sp>
        <p:nvSpPr>
          <p:cNvPr id="21" name="Text Placeholder 14">
            <a:extLst>
              <a:ext uri="{FF2B5EF4-FFF2-40B4-BE49-F238E27FC236}">
                <a16:creationId xmlns:a16="http://schemas.microsoft.com/office/drawing/2014/main" id="{BD7844AF-7B9C-4FFE-AD80-416BC03DDE9D}"/>
              </a:ext>
            </a:extLst>
          </p:cNvPr>
          <p:cNvSpPr>
            <a:spLocks noGrp="1"/>
          </p:cNvSpPr>
          <p:nvPr>
            <p:ph type="body" sz="quarter" idx="14"/>
          </p:nvPr>
        </p:nvSpPr>
        <p:spPr>
          <a:xfrm>
            <a:off x="1025552" y="5020063"/>
            <a:ext cx="1485145" cy="295086"/>
          </a:xfrm>
        </p:spPr>
        <p:txBody>
          <a:bodyPr/>
          <a:lstStyle>
            <a:lvl1pPr marL="0" indent="0">
              <a:buNone/>
              <a:defRPr lang="en-US" sz="1200" b="1" kern="1200" dirty="0" smtClean="0">
                <a:solidFill>
                  <a:schemeClr val="bg1"/>
                </a:solidFill>
                <a:latin typeface="+mn-lt"/>
                <a:ea typeface="Lato" charset="0"/>
                <a:cs typeface="Lato" charset="0"/>
              </a:defRPr>
            </a:lvl1pPr>
          </a:lstStyle>
          <a:p>
            <a:pPr lvl="0"/>
            <a:r>
              <a:rPr lang="en-US"/>
              <a:t>Click to edit Master text styles</a:t>
            </a:r>
          </a:p>
        </p:txBody>
      </p:sp>
      <p:sp>
        <p:nvSpPr>
          <p:cNvPr id="24" name="Text Placeholder 14">
            <a:extLst>
              <a:ext uri="{FF2B5EF4-FFF2-40B4-BE49-F238E27FC236}">
                <a16:creationId xmlns:a16="http://schemas.microsoft.com/office/drawing/2014/main" id="{4A71DA1F-9F3A-4365-8623-24C4E70BAA83}"/>
              </a:ext>
            </a:extLst>
          </p:cNvPr>
          <p:cNvSpPr>
            <a:spLocks noGrp="1"/>
          </p:cNvSpPr>
          <p:nvPr>
            <p:ph type="body" sz="quarter" idx="15"/>
          </p:nvPr>
        </p:nvSpPr>
        <p:spPr>
          <a:xfrm>
            <a:off x="1025552" y="2001356"/>
            <a:ext cx="1485145" cy="295086"/>
          </a:xfrm>
        </p:spPr>
        <p:txBody>
          <a:bodyPr/>
          <a:lstStyle>
            <a:lvl1pPr marL="0" indent="0">
              <a:buNone/>
              <a:defRPr lang="en-US" sz="1200" b="1" kern="1200" dirty="0" smtClean="0">
                <a:solidFill>
                  <a:schemeClr val="bg1"/>
                </a:solidFill>
                <a:latin typeface="+mn-lt"/>
                <a:ea typeface="Lato" charset="0"/>
                <a:cs typeface="Lato" charset="0"/>
              </a:defRPr>
            </a:lvl1pPr>
          </a:lstStyle>
          <a:p>
            <a:pPr lvl="0"/>
            <a:r>
              <a:rPr lang="en-US"/>
              <a:t>Click to edit Master text styles</a:t>
            </a:r>
          </a:p>
        </p:txBody>
      </p:sp>
      <p:sp>
        <p:nvSpPr>
          <p:cNvPr id="32" name="Text Placeholder 29">
            <a:extLst>
              <a:ext uri="{FF2B5EF4-FFF2-40B4-BE49-F238E27FC236}">
                <a16:creationId xmlns:a16="http://schemas.microsoft.com/office/drawing/2014/main" id="{C84FE16E-E5BB-427A-A130-A1289B3BA3CD}"/>
              </a:ext>
            </a:extLst>
          </p:cNvPr>
          <p:cNvSpPr>
            <a:spLocks noGrp="1"/>
          </p:cNvSpPr>
          <p:nvPr>
            <p:ph type="body" sz="quarter" idx="18"/>
          </p:nvPr>
        </p:nvSpPr>
        <p:spPr>
          <a:xfrm>
            <a:off x="2723000" y="3423180"/>
            <a:ext cx="904752" cy="470147"/>
          </a:xfrm>
        </p:spPr>
        <p:txBody>
          <a:bodyPr anchor="ctr"/>
          <a:lstStyle>
            <a:lvl1pPr marL="0" indent="0" algn="ctr">
              <a:buFont typeface="Arial" panose="020B0604020202020204" pitchFamily="34" charset="0"/>
              <a:buNone/>
              <a:defRPr lang="en-US" sz="1600" b="1" kern="1200" dirty="0">
                <a:solidFill>
                  <a:schemeClr val="tx2"/>
                </a:solidFill>
                <a:latin typeface="+mn-lt"/>
                <a:ea typeface="+mn-ea"/>
                <a:cs typeface="+mn-cs"/>
              </a:defRPr>
            </a:lvl1pPr>
          </a:lstStyle>
          <a:p>
            <a:pPr lvl="0"/>
            <a:r>
              <a:rPr lang="en-US"/>
              <a:t>Click to edit Master text styles</a:t>
            </a:r>
          </a:p>
        </p:txBody>
      </p:sp>
      <p:sp>
        <p:nvSpPr>
          <p:cNvPr id="33" name="Text Placeholder 29">
            <a:extLst>
              <a:ext uri="{FF2B5EF4-FFF2-40B4-BE49-F238E27FC236}">
                <a16:creationId xmlns:a16="http://schemas.microsoft.com/office/drawing/2014/main" id="{DE501C6F-881B-4610-BD7F-3A146E7CB2CB}"/>
              </a:ext>
            </a:extLst>
          </p:cNvPr>
          <p:cNvSpPr>
            <a:spLocks noGrp="1"/>
          </p:cNvSpPr>
          <p:nvPr>
            <p:ph type="body" sz="quarter" idx="19"/>
          </p:nvPr>
        </p:nvSpPr>
        <p:spPr>
          <a:xfrm>
            <a:off x="2723000" y="4177857"/>
            <a:ext cx="904752" cy="470147"/>
          </a:xfrm>
        </p:spPr>
        <p:txBody>
          <a:bodyPr anchor="ctr"/>
          <a:lstStyle>
            <a:lvl1pPr marL="0" indent="0" algn="ctr">
              <a:buFont typeface="Arial" panose="020B0604020202020204" pitchFamily="34" charset="0"/>
              <a:buNone/>
              <a:defRPr lang="en-US" sz="1600" b="1" kern="1200" dirty="0">
                <a:solidFill>
                  <a:schemeClr val="tx2"/>
                </a:solidFill>
                <a:latin typeface="+mn-lt"/>
                <a:ea typeface="+mn-ea"/>
                <a:cs typeface="+mn-cs"/>
              </a:defRPr>
            </a:lvl1pPr>
          </a:lstStyle>
          <a:p>
            <a:pPr lvl="0"/>
            <a:r>
              <a:rPr lang="en-US"/>
              <a:t>Click to edit Master text styles</a:t>
            </a:r>
          </a:p>
        </p:txBody>
      </p:sp>
      <p:sp>
        <p:nvSpPr>
          <p:cNvPr id="34" name="Text Placeholder 29">
            <a:extLst>
              <a:ext uri="{FF2B5EF4-FFF2-40B4-BE49-F238E27FC236}">
                <a16:creationId xmlns:a16="http://schemas.microsoft.com/office/drawing/2014/main" id="{D1C58AB2-4DFF-41AC-854A-0959AC923062}"/>
              </a:ext>
            </a:extLst>
          </p:cNvPr>
          <p:cNvSpPr>
            <a:spLocks noGrp="1"/>
          </p:cNvSpPr>
          <p:nvPr>
            <p:ph type="body" sz="quarter" idx="20"/>
          </p:nvPr>
        </p:nvSpPr>
        <p:spPr>
          <a:xfrm>
            <a:off x="2723000" y="4932532"/>
            <a:ext cx="904752" cy="470147"/>
          </a:xfrm>
        </p:spPr>
        <p:txBody>
          <a:bodyPr anchor="ctr"/>
          <a:lstStyle>
            <a:lvl1pPr marL="0" indent="0" algn="ctr">
              <a:buFont typeface="Arial" panose="020B0604020202020204" pitchFamily="34" charset="0"/>
              <a:buNone/>
              <a:defRPr lang="en-US" sz="1600" b="1" kern="1200" dirty="0">
                <a:solidFill>
                  <a:schemeClr val="tx2"/>
                </a:solidFill>
                <a:latin typeface="+mn-lt"/>
                <a:ea typeface="+mn-ea"/>
                <a:cs typeface="+mn-cs"/>
              </a:defRPr>
            </a:lvl1pPr>
          </a:lstStyle>
          <a:p>
            <a:pPr lvl="0"/>
            <a:r>
              <a:rPr lang="en-US"/>
              <a:t>Click to edit Master text styles</a:t>
            </a:r>
          </a:p>
        </p:txBody>
      </p:sp>
      <p:sp>
        <p:nvSpPr>
          <p:cNvPr id="35" name="Text Placeholder 29">
            <a:extLst>
              <a:ext uri="{FF2B5EF4-FFF2-40B4-BE49-F238E27FC236}">
                <a16:creationId xmlns:a16="http://schemas.microsoft.com/office/drawing/2014/main" id="{9D388093-457A-4C6E-9635-3A390EADE960}"/>
              </a:ext>
            </a:extLst>
          </p:cNvPr>
          <p:cNvSpPr>
            <a:spLocks noGrp="1"/>
          </p:cNvSpPr>
          <p:nvPr>
            <p:ph type="body" sz="quarter" idx="21"/>
          </p:nvPr>
        </p:nvSpPr>
        <p:spPr>
          <a:xfrm>
            <a:off x="4393075" y="1913826"/>
            <a:ext cx="904752" cy="470147"/>
          </a:xfrm>
        </p:spPr>
        <p:txBody>
          <a:bodyPr anchor="ctr"/>
          <a:lstStyle>
            <a:lvl1pPr marL="0" indent="0" algn="ctr">
              <a:buNone/>
              <a:defRPr lang="en-US" sz="1600" b="0" i="0" kern="1200" dirty="0">
                <a:solidFill>
                  <a:schemeClr val="tx1"/>
                </a:solidFill>
                <a:latin typeface="+mn-lt"/>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36" name="Text Placeholder 29">
            <a:extLst>
              <a:ext uri="{FF2B5EF4-FFF2-40B4-BE49-F238E27FC236}">
                <a16:creationId xmlns:a16="http://schemas.microsoft.com/office/drawing/2014/main" id="{BAB8B662-CE0A-45BF-8F42-D7171AB8A442}"/>
              </a:ext>
            </a:extLst>
          </p:cNvPr>
          <p:cNvSpPr>
            <a:spLocks noGrp="1"/>
          </p:cNvSpPr>
          <p:nvPr>
            <p:ph type="body" sz="quarter" idx="22"/>
          </p:nvPr>
        </p:nvSpPr>
        <p:spPr>
          <a:xfrm>
            <a:off x="4393075" y="2668503"/>
            <a:ext cx="904752" cy="470147"/>
          </a:xfrm>
        </p:spPr>
        <p:txBody>
          <a:bodyPr anchor="ctr"/>
          <a:lstStyle>
            <a:lvl1pPr marL="0" indent="0" algn="ctr">
              <a:buNone/>
              <a:defRPr lang="en-US" sz="1600" b="0" i="0" kern="1200" dirty="0">
                <a:solidFill>
                  <a:schemeClr val="tx1"/>
                </a:solidFill>
                <a:latin typeface="+mn-lt"/>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37" name="Text Placeholder 29">
            <a:extLst>
              <a:ext uri="{FF2B5EF4-FFF2-40B4-BE49-F238E27FC236}">
                <a16:creationId xmlns:a16="http://schemas.microsoft.com/office/drawing/2014/main" id="{AD85233B-F2B3-4AD9-83A5-E66243B3A3F8}"/>
              </a:ext>
            </a:extLst>
          </p:cNvPr>
          <p:cNvSpPr>
            <a:spLocks noGrp="1"/>
          </p:cNvSpPr>
          <p:nvPr>
            <p:ph type="body" sz="quarter" idx="23"/>
          </p:nvPr>
        </p:nvSpPr>
        <p:spPr>
          <a:xfrm>
            <a:off x="4393075" y="3423180"/>
            <a:ext cx="904752" cy="470147"/>
          </a:xfrm>
        </p:spPr>
        <p:txBody>
          <a:bodyPr anchor="ctr"/>
          <a:lstStyle>
            <a:lvl1pPr marL="0" indent="0" algn="ctr">
              <a:buNone/>
              <a:defRPr lang="en-US" sz="1600" b="0" i="0" kern="1200" dirty="0">
                <a:solidFill>
                  <a:schemeClr val="tx1"/>
                </a:solidFill>
                <a:latin typeface="+mn-lt"/>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38" name="Text Placeholder 29">
            <a:extLst>
              <a:ext uri="{FF2B5EF4-FFF2-40B4-BE49-F238E27FC236}">
                <a16:creationId xmlns:a16="http://schemas.microsoft.com/office/drawing/2014/main" id="{117CCC2D-56AF-4C68-8B0E-7BFEA300D4FD}"/>
              </a:ext>
            </a:extLst>
          </p:cNvPr>
          <p:cNvSpPr>
            <a:spLocks noGrp="1"/>
          </p:cNvSpPr>
          <p:nvPr>
            <p:ph type="body" sz="quarter" idx="24"/>
          </p:nvPr>
        </p:nvSpPr>
        <p:spPr>
          <a:xfrm>
            <a:off x="4393075" y="4177857"/>
            <a:ext cx="904752" cy="470147"/>
          </a:xfrm>
        </p:spPr>
        <p:txBody>
          <a:bodyPr anchor="ctr"/>
          <a:lstStyle>
            <a:lvl1pPr marL="0" indent="0" algn="ctr">
              <a:buNone/>
              <a:defRPr lang="en-US" sz="1600" b="0" i="0" kern="1200" dirty="0">
                <a:solidFill>
                  <a:schemeClr val="tx1"/>
                </a:solidFill>
                <a:latin typeface="+mn-lt"/>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39" name="Text Placeholder 29">
            <a:extLst>
              <a:ext uri="{FF2B5EF4-FFF2-40B4-BE49-F238E27FC236}">
                <a16:creationId xmlns:a16="http://schemas.microsoft.com/office/drawing/2014/main" id="{99FD018F-68DC-4C71-8699-A403E023CF82}"/>
              </a:ext>
            </a:extLst>
          </p:cNvPr>
          <p:cNvSpPr>
            <a:spLocks noGrp="1"/>
          </p:cNvSpPr>
          <p:nvPr>
            <p:ph type="body" sz="quarter" idx="25"/>
          </p:nvPr>
        </p:nvSpPr>
        <p:spPr>
          <a:xfrm>
            <a:off x="4393075" y="4932532"/>
            <a:ext cx="904752" cy="470147"/>
          </a:xfrm>
        </p:spPr>
        <p:txBody>
          <a:bodyPr anchor="ctr"/>
          <a:lstStyle>
            <a:lvl1pPr marL="0" indent="0" algn="ctr">
              <a:buNone/>
              <a:defRPr lang="en-US" sz="1600" b="0" i="0" kern="1200" dirty="0">
                <a:solidFill>
                  <a:schemeClr val="tx1"/>
                </a:solidFill>
                <a:latin typeface="+mn-lt"/>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40" name="Text Placeholder 29">
            <a:extLst>
              <a:ext uri="{FF2B5EF4-FFF2-40B4-BE49-F238E27FC236}">
                <a16:creationId xmlns:a16="http://schemas.microsoft.com/office/drawing/2014/main" id="{118B9701-8E04-4926-863E-99EBBFEFA4E5}"/>
              </a:ext>
            </a:extLst>
          </p:cNvPr>
          <p:cNvSpPr>
            <a:spLocks noGrp="1"/>
          </p:cNvSpPr>
          <p:nvPr>
            <p:ph type="body" sz="quarter" idx="26"/>
          </p:nvPr>
        </p:nvSpPr>
        <p:spPr>
          <a:xfrm>
            <a:off x="5693979" y="1913826"/>
            <a:ext cx="5465129" cy="470147"/>
          </a:xfrm>
        </p:spPr>
        <p:txBody>
          <a:bodyPr anchor="ctr"/>
          <a:lstStyle>
            <a:lvl1pPr marL="0" indent="0">
              <a:buNone/>
              <a:defRPr lang="en-US" sz="1400" b="0" i="0" kern="1200" dirty="0">
                <a:solidFill>
                  <a:schemeClr val="tx1"/>
                </a:solidFill>
                <a:latin typeface="+mn-lt"/>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41" name="Text Placeholder 29">
            <a:extLst>
              <a:ext uri="{FF2B5EF4-FFF2-40B4-BE49-F238E27FC236}">
                <a16:creationId xmlns:a16="http://schemas.microsoft.com/office/drawing/2014/main" id="{7FDBB663-D03B-4CFD-B067-FBA513E6C8DB}"/>
              </a:ext>
            </a:extLst>
          </p:cNvPr>
          <p:cNvSpPr>
            <a:spLocks noGrp="1"/>
          </p:cNvSpPr>
          <p:nvPr>
            <p:ph type="body" sz="quarter" idx="27"/>
          </p:nvPr>
        </p:nvSpPr>
        <p:spPr>
          <a:xfrm>
            <a:off x="5693979" y="2668503"/>
            <a:ext cx="5465129" cy="470147"/>
          </a:xfrm>
        </p:spPr>
        <p:txBody>
          <a:bodyPr anchor="ctr"/>
          <a:lstStyle>
            <a:lvl1pPr marL="0" indent="0">
              <a:buNone/>
              <a:defRPr lang="en-US" sz="1400" b="0" i="0" kern="1200" dirty="0">
                <a:solidFill>
                  <a:schemeClr val="tx1"/>
                </a:solidFill>
                <a:latin typeface="+mn-lt"/>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42" name="Text Placeholder 29">
            <a:extLst>
              <a:ext uri="{FF2B5EF4-FFF2-40B4-BE49-F238E27FC236}">
                <a16:creationId xmlns:a16="http://schemas.microsoft.com/office/drawing/2014/main" id="{6785D3A7-D67C-4BB9-BF59-97BB767ED6E3}"/>
              </a:ext>
            </a:extLst>
          </p:cNvPr>
          <p:cNvSpPr>
            <a:spLocks noGrp="1"/>
          </p:cNvSpPr>
          <p:nvPr>
            <p:ph type="body" sz="quarter" idx="28"/>
          </p:nvPr>
        </p:nvSpPr>
        <p:spPr>
          <a:xfrm>
            <a:off x="5693979" y="3423180"/>
            <a:ext cx="5465129" cy="470147"/>
          </a:xfrm>
        </p:spPr>
        <p:txBody>
          <a:bodyPr anchor="ctr"/>
          <a:lstStyle>
            <a:lvl1pPr marL="0" indent="0">
              <a:buNone/>
              <a:defRPr lang="en-US" sz="1400" b="0" i="0" kern="1200" dirty="0">
                <a:solidFill>
                  <a:schemeClr val="tx1"/>
                </a:solidFill>
                <a:latin typeface="+mn-lt"/>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43" name="Text Placeholder 29">
            <a:extLst>
              <a:ext uri="{FF2B5EF4-FFF2-40B4-BE49-F238E27FC236}">
                <a16:creationId xmlns:a16="http://schemas.microsoft.com/office/drawing/2014/main" id="{055BC540-4BD6-4764-B0EA-739EBE7FD9B6}"/>
              </a:ext>
            </a:extLst>
          </p:cNvPr>
          <p:cNvSpPr>
            <a:spLocks noGrp="1"/>
          </p:cNvSpPr>
          <p:nvPr>
            <p:ph type="body" sz="quarter" idx="29"/>
          </p:nvPr>
        </p:nvSpPr>
        <p:spPr>
          <a:xfrm>
            <a:off x="5693979" y="4177857"/>
            <a:ext cx="5465129" cy="470147"/>
          </a:xfrm>
        </p:spPr>
        <p:txBody>
          <a:bodyPr anchor="ctr"/>
          <a:lstStyle>
            <a:lvl1pPr marL="0" indent="0">
              <a:buNone/>
              <a:defRPr lang="en-US" sz="1400" b="0" i="0" kern="1200" dirty="0">
                <a:solidFill>
                  <a:schemeClr val="tx1"/>
                </a:solidFill>
                <a:latin typeface="+mn-lt"/>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44" name="Text Placeholder 29">
            <a:extLst>
              <a:ext uri="{FF2B5EF4-FFF2-40B4-BE49-F238E27FC236}">
                <a16:creationId xmlns:a16="http://schemas.microsoft.com/office/drawing/2014/main" id="{CAAA1E8C-0C4A-4F62-9476-7127B62A8B87}"/>
              </a:ext>
            </a:extLst>
          </p:cNvPr>
          <p:cNvSpPr>
            <a:spLocks noGrp="1"/>
          </p:cNvSpPr>
          <p:nvPr>
            <p:ph type="body" sz="quarter" idx="30"/>
          </p:nvPr>
        </p:nvSpPr>
        <p:spPr>
          <a:xfrm>
            <a:off x="5693979" y="4932532"/>
            <a:ext cx="5465129" cy="470147"/>
          </a:xfrm>
        </p:spPr>
        <p:txBody>
          <a:bodyPr anchor="ctr"/>
          <a:lstStyle>
            <a:lvl1pPr marL="0" indent="0">
              <a:buNone/>
              <a:defRPr lang="en-US" sz="1400" b="0" i="0" kern="1200" dirty="0">
                <a:solidFill>
                  <a:schemeClr val="tx1"/>
                </a:solidFill>
                <a:latin typeface="+mn-lt"/>
                <a:ea typeface="Lato Light" panose="020F0502020204030203" pitchFamily="34" charset="0"/>
                <a:cs typeface="Lato Light" panose="020F0502020204030203" pitchFamily="34" charset="0"/>
              </a:defRPr>
            </a:lvl1pPr>
          </a:lstStyle>
          <a:p>
            <a:pPr lvl="0"/>
            <a:r>
              <a:rPr lang="en-US"/>
              <a:t>Click to edit Master text styles</a:t>
            </a:r>
          </a:p>
        </p:txBody>
      </p:sp>
      <p:sp>
        <p:nvSpPr>
          <p:cNvPr id="47" name="Text Placeholder 29">
            <a:extLst>
              <a:ext uri="{FF2B5EF4-FFF2-40B4-BE49-F238E27FC236}">
                <a16:creationId xmlns:a16="http://schemas.microsoft.com/office/drawing/2014/main" id="{75E613DB-D72C-4704-84CC-36D7757A820C}"/>
              </a:ext>
            </a:extLst>
          </p:cNvPr>
          <p:cNvSpPr>
            <a:spLocks noGrp="1"/>
          </p:cNvSpPr>
          <p:nvPr>
            <p:ph type="body" sz="quarter" idx="31"/>
          </p:nvPr>
        </p:nvSpPr>
        <p:spPr>
          <a:xfrm>
            <a:off x="2723000" y="2668503"/>
            <a:ext cx="904752" cy="470147"/>
          </a:xfrm>
        </p:spPr>
        <p:txBody>
          <a:bodyPr anchor="ctr"/>
          <a:lstStyle>
            <a:lvl1pPr marL="0" indent="0" algn="ctr">
              <a:buFont typeface="Arial" panose="020B0604020202020204" pitchFamily="34" charset="0"/>
              <a:buNone/>
              <a:defRPr lang="en-US" sz="1600" b="1" kern="1200" dirty="0">
                <a:solidFill>
                  <a:schemeClr val="tx2"/>
                </a:solidFill>
                <a:latin typeface="+mn-lt"/>
                <a:ea typeface="+mn-ea"/>
                <a:cs typeface="+mn-cs"/>
              </a:defRPr>
            </a:lvl1pPr>
          </a:lstStyle>
          <a:p>
            <a:pPr lvl="0"/>
            <a:r>
              <a:rPr lang="en-US"/>
              <a:t>Click to edit Master text styles</a:t>
            </a:r>
          </a:p>
        </p:txBody>
      </p:sp>
      <p:sp>
        <p:nvSpPr>
          <p:cNvPr id="48" name="Text Placeholder 29">
            <a:extLst>
              <a:ext uri="{FF2B5EF4-FFF2-40B4-BE49-F238E27FC236}">
                <a16:creationId xmlns:a16="http://schemas.microsoft.com/office/drawing/2014/main" id="{DB553A16-1F9D-4B8D-B3CC-E4E306F5C04B}"/>
              </a:ext>
            </a:extLst>
          </p:cNvPr>
          <p:cNvSpPr>
            <a:spLocks noGrp="1"/>
          </p:cNvSpPr>
          <p:nvPr>
            <p:ph type="body" sz="quarter" idx="32"/>
          </p:nvPr>
        </p:nvSpPr>
        <p:spPr>
          <a:xfrm>
            <a:off x="2723000" y="1913826"/>
            <a:ext cx="904752" cy="470147"/>
          </a:xfrm>
        </p:spPr>
        <p:txBody>
          <a:bodyPr anchor="ctr"/>
          <a:lstStyle>
            <a:lvl1pPr marL="0" indent="0" algn="ctr">
              <a:buFont typeface="Arial" panose="020B0604020202020204" pitchFamily="34" charset="0"/>
              <a:buNone/>
              <a:defRPr lang="en-US" sz="1600" b="1" kern="1200" dirty="0">
                <a:solidFill>
                  <a:schemeClr val="tx2"/>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05601274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C05AE0-616E-44E5-A111-8D5DA0177C5C}"/>
              </a:ext>
            </a:extLst>
          </p:cNvPr>
          <p:cNvSpPr/>
          <p:nvPr/>
        </p:nvSpPr>
        <p:spPr>
          <a:xfrm>
            <a:off x="0" y="6027312"/>
            <a:ext cx="12192000" cy="8306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2" name="Text Placeholder 2"/>
          <p:cNvSpPr>
            <a:spLocks noGrp="1"/>
          </p:cNvSpPr>
          <p:nvPr>
            <p:ph type="body" idx="1"/>
          </p:nvPr>
        </p:nvSpPr>
        <p:spPr bwMode="auto">
          <a:xfrm>
            <a:off x="609600" y="1447800"/>
            <a:ext cx="10972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51" name="Title Placeholder 1"/>
          <p:cNvSpPr>
            <a:spLocks noGrp="1"/>
          </p:cNvSpPr>
          <p:nvPr>
            <p:ph type="title"/>
          </p:nvPr>
        </p:nvSpPr>
        <p:spPr bwMode="auto">
          <a:xfrm>
            <a:off x="609598" y="0"/>
            <a:ext cx="10972801"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Add a one-line title in size 32 font</a:t>
            </a:r>
          </a:p>
        </p:txBody>
      </p:sp>
      <p:pic>
        <p:nvPicPr>
          <p:cNvPr id="5" name="Picture 4">
            <a:extLst>
              <a:ext uri="{FF2B5EF4-FFF2-40B4-BE49-F238E27FC236}">
                <a16:creationId xmlns:a16="http://schemas.microsoft.com/office/drawing/2014/main" id="{2D1DAE40-D613-4A00-AC0A-956C6D3EF2A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14497" y="6213313"/>
            <a:ext cx="1196333" cy="489409"/>
          </a:xfrm>
          <a:prstGeom prst="rect">
            <a:avLst/>
          </a:prstGeom>
        </p:spPr>
      </p:pic>
      <p:sp>
        <p:nvSpPr>
          <p:cNvPr id="8" name="TextBox 7">
            <a:extLst>
              <a:ext uri="{FF2B5EF4-FFF2-40B4-BE49-F238E27FC236}">
                <a16:creationId xmlns:a16="http://schemas.microsoft.com/office/drawing/2014/main" id="{C4EEEF38-74EF-40E9-80A0-33D1AE206CE5}"/>
              </a:ext>
            </a:extLst>
          </p:cNvPr>
          <p:cNvSpPr txBox="1"/>
          <p:nvPr/>
        </p:nvSpPr>
        <p:spPr>
          <a:xfrm>
            <a:off x="9460523" y="6319517"/>
            <a:ext cx="2116980" cy="276999"/>
          </a:xfrm>
          <a:prstGeom prst="rect">
            <a:avLst/>
          </a:prstGeom>
          <a:noFill/>
        </p:spPr>
        <p:txBody>
          <a:bodyPr wrap="square" rtlCol="0">
            <a:spAutoFit/>
          </a:bodyPr>
          <a:lstStyle/>
          <a:p>
            <a:pPr algn="r"/>
            <a:fld id="{B8DB64EC-9261-4B5B-A0CF-E9CC4D878973}" type="slidenum">
              <a:rPr lang="en-US" sz="1200" smtClean="0">
                <a:latin typeface="+mj-lt"/>
              </a:rPr>
              <a:pPr algn="r"/>
              <a:t>‹#›</a:t>
            </a:fld>
            <a:endParaRPr lang="en-US" dirty="0">
              <a:latin typeface="+mj-lt"/>
            </a:endParaRPr>
          </a:p>
        </p:txBody>
      </p:sp>
      <p:sp>
        <p:nvSpPr>
          <p:cNvPr id="9" name="Rectangle 8">
            <a:extLst>
              <a:ext uri="{FF2B5EF4-FFF2-40B4-BE49-F238E27FC236}">
                <a16:creationId xmlns:a16="http://schemas.microsoft.com/office/drawing/2014/main" id="{BFD1112E-6170-44D8-A237-E1BF8A0E2406}"/>
              </a:ext>
            </a:extLst>
          </p:cNvPr>
          <p:cNvSpPr/>
          <p:nvPr/>
        </p:nvSpPr>
        <p:spPr>
          <a:xfrm>
            <a:off x="0" y="6027312"/>
            <a:ext cx="12192000" cy="8306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E3DDD8F-9CF3-4C77-AB9F-0FA2C7C6AB1B}"/>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p:blipFill>
        <p:spPr>
          <a:xfrm>
            <a:off x="614497" y="6246527"/>
            <a:ext cx="1196333" cy="422981"/>
          </a:xfrm>
          <a:prstGeom prst="rect">
            <a:avLst/>
          </a:prstGeom>
        </p:spPr>
      </p:pic>
      <p:sp>
        <p:nvSpPr>
          <p:cNvPr id="12" name="TextBox 11">
            <a:extLst>
              <a:ext uri="{FF2B5EF4-FFF2-40B4-BE49-F238E27FC236}">
                <a16:creationId xmlns:a16="http://schemas.microsoft.com/office/drawing/2014/main" id="{BA8C509B-184E-4CDF-9536-97D7A8B630E4}"/>
              </a:ext>
            </a:extLst>
          </p:cNvPr>
          <p:cNvSpPr txBox="1"/>
          <p:nvPr/>
        </p:nvSpPr>
        <p:spPr>
          <a:xfrm>
            <a:off x="6096000" y="6319517"/>
            <a:ext cx="5481503"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aseline="0" dirty="0">
                <a:solidFill>
                  <a:schemeClr val="tx1"/>
                </a:solidFill>
                <a:latin typeface="+mj-lt"/>
              </a:rPr>
              <a:t>Confidential intellectual property of aeSolutions  |  </a:t>
            </a:r>
            <a:fld id="{B8DB64EC-9261-4B5B-A0CF-E9CC4D878973}" type="slidenum">
              <a:rPr lang="en-US" sz="1050" baseline="0" smtClean="0">
                <a:latin typeface="+mj-lt"/>
              </a:rPr>
              <a:pPr algn="r"/>
              <a:t>‹#›</a:t>
            </a:fld>
            <a:endParaRPr lang="en-US" sz="1400" baseline="0" dirty="0">
              <a:latin typeface="+mj-lt"/>
            </a:endParaRPr>
          </a:p>
        </p:txBody>
      </p:sp>
    </p:spTree>
    <p:extLst>
      <p:ext uri="{BB962C8B-B14F-4D97-AF65-F5344CB8AC3E}">
        <p14:creationId xmlns:p14="http://schemas.microsoft.com/office/powerpoint/2010/main" val="446799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ransition spd="slow">
    <p:wipe/>
  </p:transition>
  <p:txStyles>
    <p:titleStyle>
      <a:lvl1pPr marL="274320" indent="0" algn="l" rtl="0" eaLnBrk="1" fontAlgn="base" hangingPunct="1">
        <a:spcBef>
          <a:spcPct val="0"/>
        </a:spcBef>
        <a:spcAft>
          <a:spcPct val="0"/>
        </a:spcAft>
        <a:defRPr sz="3200" b="1" kern="1200">
          <a:solidFill>
            <a:schemeClr val="tx1"/>
          </a:solidFill>
          <a:latin typeface="+mj-lt"/>
          <a:ea typeface="+mj-ea"/>
          <a:cs typeface="+mj-cs"/>
        </a:defRPr>
      </a:lvl1pPr>
      <a:lvl2pPr marL="341313" indent="-341313" algn="l" rtl="0" eaLnBrk="1" fontAlgn="base" hangingPunct="1">
        <a:spcBef>
          <a:spcPct val="0"/>
        </a:spcBef>
        <a:spcAft>
          <a:spcPct val="0"/>
        </a:spcAft>
        <a:defRPr sz="2400">
          <a:solidFill>
            <a:schemeClr val="bg1"/>
          </a:solidFill>
          <a:latin typeface="Arial" charset="0"/>
        </a:defRPr>
      </a:lvl2pPr>
      <a:lvl3pPr marL="341313" indent="-341313" algn="l" rtl="0" eaLnBrk="1" fontAlgn="base" hangingPunct="1">
        <a:spcBef>
          <a:spcPct val="0"/>
        </a:spcBef>
        <a:spcAft>
          <a:spcPct val="0"/>
        </a:spcAft>
        <a:defRPr sz="2400">
          <a:solidFill>
            <a:schemeClr val="bg1"/>
          </a:solidFill>
          <a:latin typeface="Arial" charset="0"/>
        </a:defRPr>
      </a:lvl3pPr>
      <a:lvl4pPr marL="341313" indent="-341313" algn="l" rtl="0" eaLnBrk="1" fontAlgn="base" hangingPunct="1">
        <a:spcBef>
          <a:spcPct val="0"/>
        </a:spcBef>
        <a:spcAft>
          <a:spcPct val="0"/>
        </a:spcAft>
        <a:defRPr sz="2400">
          <a:solidFill>
            <a:schemeClr val="bg1"/>
          </a:solidFill>
          <a:latin typeface="Arial" charset="0"/>
        </a:defRPr>
      </a:lvl4pPr>
      <a:lvl5pPr marL="341313" indent="-341313" algn="l" rtl="0" eaLnBrk="1" fontAlgn="base" hangingPunct="1">
        <a:spcBef>
          <a:spcPct val="0"/>
        </a:spcBef>
        <a:spcAft>
          <a:spcPct val="0"/>
        </a:spcAft>
        <a:defRPr sz="2400">
          <a:solidFill>
            <a:schemeClr val="bg1"/>
          </a:solidFill>
          <a:latin typeface="Arial" charset="0"/>
        </a:defRPr>
      </a:lvl5pPr>
      <a:lvl6pPr marL="798513" algn="l" rtl="0" eaLnBrk="1" fontAlgn="base" hangingPunct="1">
        <a:spcBef>
          <a:spcPct val="0"/>
        </a:spcBef>
        <a:spcAft>
          <a:spcPct val="0"/>
        </a:spcAft>
        <a:defRPr sz="2400">
          <a:solidFill>
            <a:schemeClr val="bg1"/>
          </a:solidFill>
          <a:latin typeface="Arial" charset="0"/>
        </a:defRPr>
      </a:lvl6pPr>
      <a:lvl7pPr marL="1255713" algn="l" rtl="0" eaLnBrk="1" fontAlgn="base" hangingPunct="1">
        <a:spcBef>
          <a:spcPct val="0"/>
        </a:spcBef>
        <a:spcAft>
          <a:spcPct val="0"/>
        </a:spcAft>
        <a:defRPr sz="2400">
          <a:solidFill>
            <a:schemeClr val="bg1"/>
          </a:solidFill>
          <a:latin typeface="Arial" charset="0"/>
        </a:defRPr>
      </a:lvl7pPr>
      <a:lvl8pPr marL="1712913" algn="l" rtl="0" eaLnBrk="1" fontAlgn="base" hangingPunct="1">
        <a:spcBef>
          <a:spcPct val="0"/>
        </a:spcBef>
        <a:spcAft>
          <a:spcPct val="0"/>
        </a:spcAft>
        <a:defRPr sz="2400">
          <a:solidFill>
            <a:schemeClr val="bg1"/>
          </a:solidFill>
          <a:latin typeface="Arial" charset="0"/>
        </a:defRPr>
      </a:lvl8pPr>
      <a:lvl9pPr marL="2170113" algn="l" rtl="0" eaLnBrk="1" fontAlgn="base" hangingPunct="1">
        <a:spcBef>
          <a:spcPct val="0"/>
        </a:spcBef>
        <a:spcAft>
          <a:spcPct val="0"/>
        </a:spcAft>
        <a:defRPr sz="2400">
          <a:solidFill>
            <a:schemeClr val="bg1"/>
          </a:solidFill>
          <a:latin typeface="Arial" charset="0"/>
        </a:defRPr>
      </a:lvl9pPr>
    </p:titleStyle>
    <p:bodyStyle>
      <a:lvl1pPr marL="457200" indent="-457200" algn="l" rtl="0" eaLnBrk="1" fontAlgn="base" hangingPunct="1">
        <a:spcBef>
          <a:spcPct val="20000"/>
        </a:spcBef>
        <a:spcAft>
          <a:spcPct val="0"/>
        </a:spcAft>
        <a:buFont typeface="Webdings" panose="05030102010509060703" pitchFamily="18" charset="2"/>
        <a:buChar char="4"/>
        <a:defRPr sz="2800" kern="1200">
          <a:solidFill>
            <a:srgbClr val="000033"/>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rgbClr val="000033"/>
          </a:solidFill>
          <a:latin typeface="+mn-lt"/>
          <a:ea typeface="+mn-ea"/>
          <a:cs typeface="+mn-cs"/>
        </a:defRPr>
      </a:lvl2pPr>
      <a:lvl3pPr marL="1143000" indent="-228600" algn="l" rtl="0" eaLnBrk="1" fontAlgn="base" hangingPunct="1">
        <a:spcBef>
          <a:spcPct val="20000"/>
        </a:spcBef>
        <a:spcAft>
          <a:spcPct val="0"/>
        </a:spcAft>
        <a:buFont typeface="Courier New" panose="02070309020205020404" pitchFamily="49" charset="0"/>
        <a:buChar char="o"/>
        <a:defRPr sz="2000" kern="1200">
          <a:solidFill>
            <a:srgbClr val="0000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0000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rgbClr val="0000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44E83010-6FE8-87C1-85B9-7AB2C4DB2703}"/>
              </a:ext>
            </a:extLst>
          </p:cNvPr>
          <p:cNvSpPr>
            <a:spLocks noGrp="1"/>
          </p:cNvSpPr>
          <p:nvPr>
            <p:ph type="body" sz="quarter" idx="12"/>
          </p:nvPr>
        </p:nvSpPr>
        <p:spPr>
          <a:xfrm>
            <a:off x="2493169" y="2256366"/>
            <a:ext cx="7213600" cy="2345267"/>
          </a:xfrm>
        </p:spPr>
        <p:txBody>
          <a:bodyPr/>
          <a:lstStyle/>
          <a:p>
            <a:r>
              <a:rPr lang="en-US" sz="4800" dirty="0"/>
              <a:t>The OSHA Model of Process Safety Management</a:t>
            </a:r>
          </a:p>
        </p:txBody>
      </p:sp>
      <p:sp>
        <p:nvSpPr>
          <p:cNvPr id="12" name="Text Placeholder 3">
            <a:extLst>
              <a:ext uri="{FF2B5EF4-FFF2-40B4-BE49-F238E27FC236}">
                <a16:creationId xmlns:a16="http://schemas.microsoft.com/office/drawing/2014/main" id="{8711287E-4BDA-203E-4706-8CED40245000}"/>
              </a:ext>
            </a:extLst>
          </p:cNvPr>
          <p:cNvSpPr>
            <a:spLocks noGrp="1"/>
          </p:cNvSpPr>
          <p:nvPr>
            <p:ph type="body" sz="quarter" idx="13"/>
          </p:nvPr>
        </p:nvSpPr>
        <p:spPr>
          <a:xfrm>
            <a:off x="2485231" y="4894217"/>
            <a:ext cx="7221538" cy="1393372"/>
          </a:xfrm>
        </p:spPr>
        <p:txBody>
          <a:bodyPr/>
          <a:lstStyle/>
          <a:p>
            <a:r>
              <a:rPr lang="en-US" dirty="0"/>
              <a:t>Donald J. Connolley, CSP</a:t>
            </a:r>
          </a:p>
          <a:p>
            <a:r>
              <a:rPr lang="en-US" dirty="0"/>
              <a:t>Process Safety Group Manager</a:t>
            </a:r>
          </a:p>
          <a:p>
            <a:r>
              <a:rPr lang="en-US" dirty="0"/>
              <a:t>aeSolutions</a:t>
            </a:r>
          </a:p>
        </p:txBody>
      </p:sp>
    </p:spTree>
    <p:extLst>
      <p:ext uri="{BB962C8B-B14F-4D97-AF65-F5344CB8AC3E}">
        <p14:creationId xmlns:p14="http://schemas.microsoft.com/office/powerpoint/2010/main" val="366454784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32F63-38EF-AACE-94F4-57C2ED378293}"/>
              </a:ext>
            </a:extLst>
          </p:cNvPr>
          <p:cNvSpPr>
            <a:spLocks noGrp="1"/>
          </p:cNvSpPr>
          <p:nvPr>
            <p:ph type="title"/>
          </p:nvPr>
        </p:nvSpPr>
        <p:spPr/>
        <p:txBody>
          <a:bodyPr/>
          <a:lstStyle/>
          <a:p>
            <a:r>
              <a:rPr lang="en-US" dirty="0"/>
              <a:t>PSI – Technology of the Process </a:t>
            </a:r>
          </a:p>
        </p:txBody>
      </p:sp>
      <p:sp>
        <p:nvSpPr>
          <p:cNvPr id="3" name="Content Placeholder 2">
            <a:extLst>
              <a:ext uri="{FF2B5EF4-FFF2-40B4-BE49-F238E27FC236}">
                <a16:creationId xmlns:a16="http://schemas.microsoft.com/office/drawing/2014/main" id="{E8662B5B-4940-ACAA-17E0-5F37A794A5C1}"/>
              </a:ext>
            </a:extLst>
          </p:cNvPr>
          <p:cNvSpPr>
            <a:spLocks noGrp="1"/>
          </p:cNvSpPr>
          <p:nvPr>
            <p:ph idx="1"/>
          </p:nvPr>
        </p:nvSpPr>
        <p:spPr>
          <a:xfrm>
            <a:off x="609600" y="1750423"/>
            <a:ext cx="10972800" cy="3701143"/>
          </a:xfrm>
        </p:spPr>
        <p:txBody>
          <a:bodyPr/>
          <a:lstStyle/>
          <a:p>
            <a:r>
              <a:rPr lang="en-US" sz="2400" dirty="0"/>
              <a:t>Block Flow Diagram or “simplified” Process Flow Diagram</a:t>
            </a:r>
          </a:p>
          <a:p>
            <a:r>
              <a:rPr lang="en-US" sz="2400" dirty="0"/>
              <a:t>Process Chemistry</a:t>
            </a:r>
          </a:p>
          <a:p>
            <a:r>
              <a:rPr lang="en-US" sz="2400" dirty="0"/>
              <a:t>Maximum Intended Inventory</a:t>
            </a:r>
          </a:p>
          <a:p>
            <a:r>
              <a:rPr lang="en-US" sz="2400" dirty="0"/>
              <a:t>Safe Upper and Lower Limits for process parameters</a:t>
            </a:r>
          </a:p>
          <a:p>
            <a:r>
              <a:rPr lang="en-US" sz="2400" dirty="0"/>
              <a:t>Evaluation of the consequences of deviations from Safe Upper and Lower Limits</a:t>
            </a:r>
          </a:p>
          <a:p>
            <a:r>
              <a:rPr lang="en-US" sz="2400" dirty="0"/>
              <a:t>If the original technical information no longer exists, can be developed in conjunction with the PHA “in sufficient detail to support that analysis” </a:t>
            </a:r>
          </a:p>
        </p:txBody>
      </p:sp>
      <p:pic>
        <p:nvPicPr>
          <p:cNvPr id="9224" name="Picture 8" descr="Chemistry clip art images free clipart images">
            <a:extLst>
              <a:ext uri="{FF2B5EF4-FFF2-40B4-BE49-F238E27FC236}">
                <a16:creationId xmlns:a16="http://schemas.microsoft.com/office/drawing/2014/main" id="{AD3D9666-1CB6-7EF3-68B8-DFE00D67F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4268" y="1123950"/>
            <a:ext cx="20193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17359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124C1-E00B-62DC-357C-5E188AA0E6E4}"/>
              </a:ext>
            </a:extLst>
          </p:cNvPr>
          <p:cNvSpPr>
            <a:spLocks noGrp="1"/>
          </p:cNvSpPr>
          <p:nvPr>
            <p:ph type="title"/>
          </p:nvPr>
        </p:nvSpPr>
        <p:spPr/>
        <p:txBody>
          <a:bodyPr/>
          <a:lstStyle/>
          <a:p>
            <a:r>
              <a:rPr lang="en-US" dirty="0"/>
              <a:t>PSI – Equipment in the Process</a:t>
            </a:r>
          </a:p>
        </p:txBody>
      </p:sp>
      <p:sp>
        <p:nvSpPr>
          <p:cNvPr id="3" name="Content Placeholder 2">
            <a:extLst>
              <a:ext uri="{FF2B5EF4-FFF2-40B4-BE49-F238E27FC236}">
                <a16:creationId xmlns:a16="http://schemas.microsoft.com/office/drawing/2014/main" id="{AB267198-299D-B1EB-83B9-04340CFDF6CB}"/>
              </a:ext>
            </a:extLst>
          </p:cNvPr>
          <p:cNvSpPr>
            <a:spLocks noGrp="1"/>
          </p:cNvSpPr>
          <p:nvPr>
            <p:ph idx="1"/>
          </p:nvPr>
        </p:nvSpPr>
        <p:spPr>
          <a:xfrm>
            <a:off x="609600" y="1767840"/>
            <a:ext cx="10972800" cy="3683726"/>
          </a:xfrm>
        </p:spPr>
        <p:txBody>
          <a:bodyPr/>
          <a:lstStyle/>
          <a:p>
            <a:r>
              <a:rPr lang="en-US" dirty="0"/>
              <a:t>Materials of Construction</a:t>
            </a:r>
          </a:p>
          <a:p>
            <a:r>
              <a:rPr lang="en-US" dirty="0"/>
              <a:t>Piping and Instrument Diagrams (P&amp;IDs)</a:t>
            </a:r>
          </a:p>
          <a:p>
            <a:r>
              <a:rPr lang="en-US" dirty="0"/>
              <a:t>Electrical Classification</a:t>
            </a:r>
          </a:p>
          <a:p>
            <a:r>
              <a:rPr lang="en-US" dirty="0"/>
              <a:t>Relief System Design and Design Basis</a:t>
            </a:r>
          </a:p>
          <a:p>
            <a:r>
              <a:rPr lang="en-US" dirty="0"/>
              <a:t>Ventilation System Design</a:t>
            </a:r>
          </a:p>
          <a:p>
            <a:r>
              <a:rPr lang="en-US" dirty="0"/>
              <a:t>Design Codes and Standards Employed</a:t>
            </a:r>
          </a:p>
          <a:p>
            <a:r>
              <a:rPr lang="en-US" dirty="0"/>
              <a:t>Material and Energy Balances for processes built after May 26, 1992</a:t>
            </a:r>
          </a:p>
          <a:p>
            <a:r>
              <a:rPr lang="en-US" dirty="0"/>
              <a:t>Safety Systems</a:t>
            </a:r>
          </a:p>
        </p:txBody>
      </p:sp>
      <p:pic>
        <p:nvPicPr>
          <p:cNvPr id="8196" name="Picture 4" descr="Oil or Gas Refinery Colourful overlayed silhouettes of an Oil Refinery. Gas, Natural Gas, Gas industry, Pipeline, Oil refinery, oil field, Sanctions, chemical plant stock illustrations">
            <a:extLst>
              <a:ext uri="{FF2B5EF4-FFF2-40B4-BE49-F238E27FC236}">
                <a16:creationId xmlns:a16="http://schemas.microsoft.com/office/drawing/2014/main" id="{D32D981A-A98A-A832-BD60-50C09BBAB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665" y="1570674"/>
            <a:ext cx="4325439" cy="239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361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C808-7D8C-9F85-6BE9-64A848A002F0}"/>
              </a:ext>
            </a:extLst>
          </p:cNvPr>
          <p:cNvSpPr>
            <a:spLocks noGrp="1"/>
          </p:cNvSpPr>
          <p:nvPr>
            <p:ph type="title"/>
          </p:nvPr>
        </p:nvSpPr>
        <p:spPr/>
        <p:txBody>
          <a:bodyPr/>
          <a:lstStyle/>
          <a:p>
            <a:r>
              <a:rPr lang="en-US" dirty="0"/>
              <a:t>PSI</a:t>
            </a:r>
          </a:p>
        </p:txBody>
      </p:sp>
      <p:sp>
        <p:nvSpPr>
          <p:cNvPr id="3" name="Content Placeholder 2">
            <a:extLst>
              <a:ext uri="{FF2B5EF4-FFF2-40B4-BE49-F238E27FC236}">
                <a16:creationId xmlns:a16="http://schemas.microsoft.com/office/drawing/2014/main" id="{3D266538-415D-EF49-762A-174290645D7D}"/>
              </a:ext>
            </a:extLst>
          </p:cNvPr>
          <p:cNvSpPr>
            <a:spLocks noGrp="1"/>
          </p:cNvSpPr>
          <p:nvPr>
            <p:ph idx="1"/>
          </p:nvPr>
        </p:nvSpPr>
        <p:spPr>
          <a:xfrm>
            <a:off x="609600" y="1741714"/>
            <a:ext cx="10972800" cy="3709852"/>
          </a:xfrm>
        </p:spPr>
        <p:txBody>
          <a:bodyPr/>
          <a:lstStyle/>
          <a:p>
            <a:r>
              <a:rPr lang="en-US" sz="2400" dirty="0"/>
              <a:t>Must document that equipment complies with RAGAGEP (Recognized and Generally Accepted Good Engineering Practices)</a:t>
            </a:r>
          </a:p>
          <a:p>
            <a:r>
              <a:rPr lang="en-US" sz="2400" dirty="0"/>
              <a:t>For equipment designed and construction to earlier versions of codes, standards, or practices, must “determine and document that the equipment is designed, maintained, inspected, tested, and operating in a safe manner”</a:t>
            </a:r>
          </a:p>
        </p:txBody>
      </p:sp>
    </p:spTree>
    <p:extLst>
      <p:ext uri="{BB962C8B-B14F-4D97-AF65-F5344CB8AC3E}">
        <p14:creationId xmlns:p14="http://schemas.microsoft.com/office/powerpoint/2010/main" val="232892905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A2333-1A79-8639-E059-39EF5D5D8041}"/>
              </a:ext>
            </a:extLst>
          </p:cNvPr>
          <p:cNvSpPr>
            <a:spLocks noGrp="1"/>
          </p:cNvSpPr>
          <p:nvPr>
            <p:ph type="title"/>
          </p:nvPr>
        </p:nvSpPr>
        <p:spPr/>
        <p:txBody>
          <a:bodyPr/>
          <a:lstStyle/>
          <a:p>
            <a:r>
              <a:rPr lang="en-US" dirty="0"/>
              <a:t>1910.119(e) Process Hazard Analysis (PHA)</a:t>
            </a:r>
          </a:p>
        </p:txBody>
      </p:sp>
      <p:sp>
        <p:nvSpPr>
          <p:cNvPr id="3" name="Content Placeholder 2">
            <a:extLst>
              <a:ext uri="{FF2B5EF4-FFF2-40B4-BE49-F238E27FC236}">
                <a16:creationId xmlns:a16="http://schemas.microsoft.com/office/drawing/2014/main" id="{AE3F1E99-5A75-3064-89FE-4FFD2D49D17F}"/>
              </a:ext>
            </a:extLst>
          </p:cNvPr>
          <p:cNvSpPr>
            <a:spLocks noGrp="1"/>
          </p:cNvSpPr>
          <p:nvPr>
            <p:ph idx="1"/>
          </p:nvPr>
        </p:nvSpPr>
        <p:spPr>
          <a:xfrm>
            <a:off x="609600" y="1055914"/>
            <a:ext cx="10972800" cy="4746172"/>
          </a:xfrm>
        </p:spPr>
        <p:txBody>
          <a:bodyPr/>
          <a:lstStyle/>
          <a:p>
            <a:r>
              <a:rPr lang="en-US" sz="2400" dirty="0"/>
              <a:t>Purpose – Identify and control potential process hazards</a:t>
            </a:r>
          </a:p>
          <a:p>
            <a:r>
              <a:rPr lang="en-US" sz="2400" dirty="0"/>
              <a:t>Must perform an initial PHA on covered processes</a:t>
            </a:r>
          </a:p>
          <a:p>
            <a:r>
              <a:rPr lang="en-US" sz="2400" dirty="0"/>
              <a:t>PHA must be “appropriate to the complexity of the process”</a:t>
            </a:r>
          </a:p>
          <a:p>
            <a:r>
              <a:rPr lang="en-US" sz="2400" dirty="0"/>
              <a:t>PHA “shall identify, evaluate, and control the hazards involved in the process”</a:t>
            </a:r>
          </a:p>
          <a:p>
            <a:r>
              <a:rPr lang="en-US" sz="2400" dirty="0"/>
              <a:t>Acceptable PHA methods:</a:t>
            </a:r>
          </a:p>
          <a:p>
            <a:pPr lvl="1"/>
            <a:r>
              <a:rPr lang="en-US" sz="2000" dirty="0"/>
              <a:t>What-If</a:t>
            </a:r>
          </a:p>
          <a:p>
            <a:pPr lvl="1"/>
            <a:r>
              <a:rPr lang="en-US" sz="2000" dirty="0"/>
              <a:t>Checklist</a:t>
            </a:r>
          </a:p>
          <a:p>
            <a:pPr lvl="1"/>
            <a:r>
              <a:rPr lang="en-US" sz="2000" dirty="0"/>
              <a:t>What-If/Checklist</a:t>
            </a:r>
          </a:p>
          <a:p>
            <a:pPr lvl="1"/>
            <a:r>
              <a:rPr lang="en-US" sz="2000" dirty="0"/>
              <a:t>HAZOP (HAZards and OPerability)</a:t>
            </a:r>
          </a:p>
          <a:p>
            <a:pPr lvl="1"/>
            <a:r>
              <a:rPr lang="en-US" sz="2000" dirty="0"/>
              <a:t>FMEA (Failure Modes and Effects Analysis)</a:t>
            </a:r>
          </a:p>
          <a:p>
            <a:pPr lvl="1"/>
            <a:r>
              <a:rPr lang="en-US" sz="2000" dirty="0"/>
              <a:t>FTA (Fault Tree Analysis)</a:t>
            </a:r>
          </a:p>
          <a:p>
            <a:pPr lvl="1"/>
            <a:r>
              <a:rPr lang="en-US" sz="2000" dirty="0"/>
              <a:t>“An appropriate equivalent methodology”</a:t>
            </a:r>
          </a:p>
        </p:txBody>
      </p:sp>
      <p:pic>
        <p:nvPicPr>
          <p:cNvPr id="4" name="Picture 4" descr="2,163,464 Meeting Stock Photos, Pictures &amp; Royalty-Free ...">
            <a:extLst>
              <a:ext uri="{FF2B5EF4-FFF2-40B4-BE49-F238E27FC236}">
                <a16:creationId xmlns:a16="http://schemas.microsoft.com/office/drawing/2014/main" id="{159C0541-BD9C-2647-6C12-B60413AC3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8481" y="3182983"/>
            <a:ext cx="3428456" cy="2285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4575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781C-AF07-1636-9BC1-FF00AD72D3C9}"/>
              </a:ext>
            </a:extLst>
          </p:cNvPr>
          <p:cNvSpPr>
            <a:spLocks noGrp="1"/>
          </p:cNvSpPr>
          <p:nvPr>
            <p:ph type="title"/>
          </p:nvPr>
        </p:nvSpPr>
        <p:spPr/>
        <p:txBody>
          <a:bodyPr/>
          <a:lstStyle/>
          <a:p>
            <a:r>
              <a:rPr lang="en-US" dirty="0"/>
              <a:t>PHA Must Address</a:t>
            </a:r>
          </a:p>
        </p:txBody>
      </p:sp>
      <p:sp>
        <p:nvSpPr>
          <p:cNvPr id="3" name="Content Placeholder 2">
            <a:extLst>
              <a:ext uri="{FF2B5EF4-FFF2-40B4-BE49-F238E27FC236}">
                <a16:creationId xmlns:a16="http://schemas.microsoft.com/office/drawing/2014/main" id="{DFE3F9F5-6924-656C-8133-9B54A0A06AFF}"/>
              </a:ext>
            </a:extLst>
          </p:cNvPr>
          <p:cNvSpPr>
            <a:spLocks noGrp="1"/>
          </p:cNvSpPr>
          <p:nvPr>
            <p:ph idx="1"/>
          </p:nvPr>
        </p:nvSpPr>
        <p:spPr>
          <a:xfrm>
            <a:off x="609599" y="1480456"/>
            <a:ext cx="10972800" cy="4110447"/>
          </a:xfrm>
        </p:spPr>
        <p:txBody>
          <a:bodyPr/>
          <a:lstStyle/>
          <a:p>
            <a:r>
              <a:rPr lang="en-US" sz="2400" dirty="0"/>
              <a:t>Hazards of the process</a:t>
            </a:r>
          </a:p>
          <a:p>
            <a:r>
              <a:rPr lang="en-US" sz="2400" dirty="0"/>
              <a:t>“Identification of any previous incident which had a likely potential for catastrophic consequences in the workplace”</a:t>
            </a:r>
          </a:p>
          <a:p>
            <a:r>
              <a:rPr lang="en-US" sz="2400" dirty="0"/>
              <a:t>Engineering and administrative controls applicable to the hazards “and their interrelationships”</a:t>
            </a:r>
          </a:p>
          <a:p>
            <a:r>
              <a:rPr lang="en-US" sz="2400" dirty="0"/>
              <a:t>Consequences of failure of engineering and administrative controls</a:t>
            </a:r>
          </a:p>
          <a:p>
            <a:r>
              <a:rPr lang="en-US" sz="2400" dirty="0"/>
              <a:t>Facility siting </a:t>
            </a:r>
          </a:p>
          <a:p>
            <a:r>
              <a:rPr lang="en-US" sz="2400" dirty="0"/>
              <a:t>Human factors</a:t>
            </a:r>
          </a:p>
          <a:p>
            <a:r>
              <a:rPr lang="en-US" sz="2400" dirty="0"/>
              <a:t>“A qualitative evaluation of a range of the possible safety and health effects of failure of controls on employees in the workplace”</a:t>
            </a:r>
          </a:p>
        </p:txBody>
      </p:sp>
    </p:spTree>
    <p:extLst>
      <p:ext uri="{BB962C8B-B14F-4D97-AF65-F5344CB8AC3E}">
        <p14:creationId xmlns:p14="http://schemas.microsoft.com/office/powerpoint/2010/main" val="138835828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7E32-F29C-7C23-EC11-62A2C77CD2FA}"/>
              </a:ext>
            </a:extLst>
          </p:cNvPr>
          <p:cNvSpPr>
            <a:spLocks noGrp="1"/>
          </p:cNvSpPr>
          <p:nvPr>
            <p:ph type="title"/>
          </p:nvPr>
        </p:nvSpPr>
        <p:spPr/>
        <p:txBody>
          <a:bodyPr/>
          <a:lstStyle/>
          <a:p>
            <a:r>
              <a:rPr lang="en-US" dirty="0"/>
              <a:t>PHAs</a:t>
            </a:r>
          </a:p>
        </p:txBody>
      </p:sp>
      <p:sp>
        <p:nvSpPr>
          <p:cNvPr id="3" name="Content Placeholder 2">
            <a:extLst>
              <a:ext uri="{FF2B5EF4-FFF2-40B4-BE49-F238E27FC236}">
                <a16:creationId xmlns:a16="http://schemas.microsoft.com/office/drawing/2014/main" id="{27C14AE7-04C6-84BB-8C07-BEB4E44F7AC6}"/>
              </a:ext>
            </a:extLst>
          </p:cNvPr>
          <p:cNvSpPr>
            <a:spLocks noGrp="1"/>
          </p:cNvSpPr>
          <p:nvPr>
            <p:ph idx="1"/>
          </p:nvPr>
        </p:nvSpPr>
        <p:spPr>
          <a:xfrm>
            <a:off x="609598" y="762000"/>
            <a:ext cx="10972800" cy="5292714"/>
          </a:xfrm>
        </p:spPr>
        <p:txBody>
          <a:bodyPr/>
          <a:lstStyle/>
          <a:p>
            <a:r>
              <a:rPr lang="en-US" sz="2400" dirty="0"/>
              <a:t>PHA Team</a:t>
            </a:r>
          </a:p>
          <a:p>
            <a:pPr lvl="1"/>
            <a:r>
              <a:rPr lang="en-US" sz="2000" dirty="0"/>
              <a:t>Expertise in engineering and process operations</a:t>
            </a:r>
          </a:p>
          <a:p>
            <a:pPr lvl="1"/>
            <a:r>
              <a:rPr lang="en-US" sz="2000" dirty="0"/>
              <a:t>Include at least one employee with experience and knowledge specific to the process</a:t>
            </a:r>
          </a:p>
          <a:p>
            <a:pPr lvl="1"/>
            <a:r>
              <a:rPr lang="en-US" sz="2000" dirty="0"/>
              <a:t>One team member knowledgeable in the PHA methodology</a:t>
            </a:r>
          </a:p>
          <a:p>
            <a:r>
              <a:rPr lang="en-US" sz="2400" dirty="0"/>
              <a:t>Recommendation follow-up system</a:t>
            </a:r>
          </a:p>
          <a:p>
            <a:pPr lvl="1"/>
            <a:r>
              <a:rPr lang="en-US" sz="2000" dirty="0"/>
              <a:t>Recommendations resolved “in a timely manner”</a:t>
            </a:r>
          </a:p>
          <a:p>
            <a:pPr lvl="1"/>
            <a:r>
              <a:rPr lang="en-US" sz="2000" dirty="0"/>
              <a:t>Resolution documented</a:t>
            </a:r>
          </a:p>
          <a:p>
            <a:pPr lvl="1"/>
            <a:r>
              <a:rPr lang="en-US" sz="2000" dirty="0"/>
              <a:t>Actions to be taken documented</a:t>
            </a:r>
          </a:p>
          <a:p>
            <a:pPr lvl="1"/>
            <a:r>
              <a:rPr lang="en-US" sz="2000" dirty="0"/>
              <a:t>Actions completed “as soon as possible”</a:t>
            </a:r>
          </a:p>
          <a:p>
            <a:pPr lvl="1"/>
            <a:r>
              <a:rPr lang="en-US" sz="2000" dirty="0"/>
              <a:t>Written schedule of when actions to be completed</a:t>
            </a:r>
          </a:p>
          <a:p>
            <a:pPr lvl="1"/>
            <a:r>
              <a:rPr lang="en-US" sz="2000" dirty="0"/>
              <a:t>Actions communicated to “operating, maintenance and other employees whose work assignments are in the process and who may be affected by the recommendations or actions”</a:t>
            </a:r>
          </a:p>
          <a:p>
            <a:r>
              <a:rPr lang="en-US" sz="2400" dirty="0"/>
              <a:t>PHAs revalidated at least every 5 years</a:t>
            </a:r>
          </a:p>
          <a:p>
            <a:r>
              <a:rPr lang="en-US" sz="2400" dirty="0"/>
              <a:t>PHAs and revalidations/updates retained for the life of the process</a:t>
            </a:r>
          </a:p>
        </p:txBody>
      </p:sp>
      <p:pic>
        <p:nvPicPr>
          <p:cNvPr id="4" name="Picture 2" descr="Story of a common man | NamitaBhaladhare">
            <a:extLst>
              <a:ext uri="{FF2B5EF4-FFF2-40B4-BE49-F238E27FC236}">
                <a16:creationId xmlns:a16="http://schemas.microsoft.com/office/drawing/2014/main" id="{E39EE90E-E4AE-B38C-3E3A-3D8BEC1CE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1987" y="2475201"/>
            <a:ext cx="4380411" cy="1663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37229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FB7DF-5230-886A-F6E3-55FD24546207}"/>
              </a:ext>
            </a:extLst>
          </p:cNvPr>
          <p:cNvSpPr>
            <a:spLocks noGrp="1"/>
          </p:cNvSpPr>
          <p:nvPr>
            <p:ph type="title"/>
          </p:nvPr>
        </p:nvSpPr>
        <p:spPr/>
        <p:txBody>
          <a:bodyPr/>
          <a:lstStyle/>
          <a:p>
            <a:r>
              <a:rPr lang="en-US" dirty="0"/>
              <a:t>1910.119(f) Operating Procedures (SOPs)</a:t>
            </a:r>
          </a:p>
        </p:txBody>
      </p:sp>
      <p:sp>
        <p:nvSpPr>
          <p:cNvPr id="3" name="Content Placeholder 2">
            <a:extLst>
              <a:ext uri="{FF2B5EF4-FFF2-40B4-BE49-F238E27FC236}">
                <a16:creationId xmlns:a16="http://schemas.microsoft.com/office/drawing/2014/main" id="{1260F9FE-AA87-3E9B-E5C6-9B94B1987B94}"/>
              </a:ext>
            </a:extLst>
          </p:cNvPr>
          <p:cNvSpPr>
            <a:spLocks noGrp="1"/>
          </p:cNvSpPr>
          <p:nvPr>
            <p:ph idx="1"/>
          </p:nvPr>
        </p:nvSpPr>
        <p:spPr>
          <a:xfrm>
            <a:off x="609600" y="1741713"/>
            <a:ext cx="10972800" cy="3692435"/>
          </a:xfrm>
        </p:spPr>
        <p:txBody>
          <a:bodyPr/>
          <a:lstStyle/>
          <a:p>
            <a:r>
              <a:rPr lang="en-US" sz="2400" dirty="0"/>
              <a:t>Purpose – Operating procedures exist by which employees who operate or maintain the process can safely do so</a:t>
            </a:r>
          </a:p>
          <a:p>
            <a:r>
              <a:rPr lang="en-US" sz="2400" dirty="0"/>
              <a:t>Develop and implement written operating procedures</a:t>
            </a:r>
          </a:p>
          <a:p>
            <a:pPr lvl="1"/>
            <a:r>
              <a:rPr lang="en-US" sz="2000" dirty="0"/>
              <a:t>Provide clear instructions for safely conducting activities involved in each covered process</a:t>
            </a:r>
          </a:p>
          <a:p>
            <a:pPr lvl="1"/>
            <a:r>
              <a:rPr lang="en-US" sz="2000" dirty="0"/>
              <a:t>Consistent with the PSI</a:t>
            </a:r>
          </a:p>
          <a:p>
            <a:r>
              <a:rPr lang="en-US" sz="2400" dirty="0"/>
              <a:t>Must be readily accessible to employees who work in or maintain a covered process</a:t>
            </a:r>
          </a:p>
          <a:p>
            <a:r>
              <a:rPr lang="en-US" sz="2400" dirty="0"/>
              <a:t>Reviewed as often as necessary to assure they reflect current operating practice</a:t>
            </a:r>
          </a:p>
          <a:p>
            <a:r>
              <a:rPr lang="en-US" sz="2400" dirty="0"/>
              <a:t>Certified annually that the operating procedures are current and accurate</a:t>
            </a:r>
          </a:p>
        </p:txBody>
      </p:sp>
    </p:spTree>
    <p:extLst>
      <p:ext uri="{BB962C8B-B14F-4D97-AF65-F5344CB8AC3E}">
        <p14:creationId xmlns:p14="http://schemas.microsoft.com/office/powerpoint/2010/main" val="300684355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CDED-CF57-46B6-B3FA-58393D09D471}"/>
              </a:ext>
            </a:extLst>
          </p:cNvPr>
          <p:cNvSpPr>
            <a:spLocks noGrp="1"/>
          </p:cNvSpPr>
          <p:nvPr>
            <p:ph type="title"/>
          </p:nvPr>
        </p:nvSpPr>
        <p:spPr/>
        <p:txBody>
          <a:bodyPr/>
          <a:lstStyle/>
          <a:p>
            <a:r>
              <a:rPr lang="en-US" dirty="0"/>
              <a:t>SOPs Must Address</a:t>
            </a:r>
          </a:p>
        </p:txBody>
      </p:sp>
      <p:sp>
        <p:nvSpPr>
          <p:cNvPr id="3" name="Content Placeholder 2">
            <a:extLst>
              <a:ext uri="{FF2B5EF4-FFF2-40B4-BE49-F238E27FC236}">
                <a16:creationId xmlns:a16="http://schemas.microsoft.com/office/drawing/2014/main" id="{815C353D-90DB-751D-C883-CFEB6CF1E98D}"/>
              </a:ext>
            </a:extLst>
          </p:cNvPr>
          <p:cNvSpPr>
            <a:spLocks noGrp="1"/>
          </p:cNvSpPr>
          <p:nvPr>
            <p:ph idx="1"/>
          </p:nvPr>
        </p:nvSpPr>
        <p:spPr>
          <a:xfrm>
            <a:off x="609600" y="1741714"/>
            <a:ext cx="10972800" cy="3718560"/>
          </a:xfrm>
        </p:spPr>
        <p:txBody>
          <a:bodyPr/>
          <a:lstStyle/>
          <a:p>
            <a:r>
              <a:rPr lang="en-US" sz="2400" dirty="0"/>
              <a:t>Steps for each operating phase</a:t>
            </a:r>
          </a:p>
          <a:p>
            <a:pPr lvl="1"/>
            <a:r>
              <a:rPr lang="en-US" sz="2000" dirty="0"/>
              <a:t>Initial startup</a:t>
            </a:r>
          </a:p>
          <a:p>
            <a:pPr lvl="1"/>
            <a:r>
              <a:rPr lang="en-US" sz="2000" dirty="0"/>
              <a:t>Normal operations</a:t>
            </a:r>
          </a:p>
          <a:p>
            <a:pPr lvl="1"/>
            <a:r>
              <a:rPr lang="en-US" sz="2000" dirty="0"/>
              <a:t>Temporary operations</a:t>
            </a:r>
          </a:p>
          <a:p>
            <a:pPr lvl="1"/>
            <a:r>
              <a:rPr lang="en-US" sz="2000" dirty="0"/>
              <a:t>Emergency shutdown, including</a:t>
            </a:r>
          </a:p>
          <a:p>
            <a:pPr lvl="2"/>
            <a:r>
              <a:rPr lang="en-US" sz="1800" dirty="0"/>
              <a:t>Conditions under which is required</a:t>
            </a:r>
          </a:p>
          <a:p>
            <a:pPr lvl="2"/>
            <a:r>
              <a:rPr lang="en-US" sz="1800" dirty="0"/>
              <a:t>Assignment of responsibilities</a:t>
            </a:r>
          </a:p>
          <a:p>
            <a:pPr lvl="1"/>
            <a:r>
              <a:rPr lang="en-US" sz="2000" dirty="0"/>
              <a:t>Emergency Operations</a:t>
            </a:r>
          </a:p>
          <a:p>
            <a:pPr lvl="1"/>
            <a:r>
              <a:rPr lang="en-US" sz="2000" dirty="0"/>
              <a:t>Normal Shutdown</a:t>
            </a:r>
          </a:p>
          <a:p>
            <a:pPr lvl="1"/>
            <a:r>
              <a:rPr lang="en-US" sz="2000" dirty="0"/>
              <a:t>Startup following a turnaround or after an emergency shutdown</a:t>
            </a:r>
          </a:p>
        </p:txBody>
      </p:sp>
      <p:pic>
        <p:nvPicPr>
          <p:cNvPr id="10242" name="Picture 2" descr="SOP - Standard Operating Procedure acronym, business concept background">
            <a:extLst>
              <a:ext uri="{FF2B5EF4-FFF2-40B4-BE49-F238E27FC236}">
                <a16:creationId xmlns:a16="http://schemas.microsoft.com/office/drawing/2014/main" id="{20FF4E6F-7024-EA29-4CD8-AED4D1F0A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549" y="1741714"/>
            <a:ext cx="4514850" cy="316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80539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142F-BE30-D2F5-FB5C-18387762348C}"/>
              </a:ext>
            </a:extLst>
          </p:cNvPr>
          <p:cNvSpPr>
            <a:spLocks noGrp="1"/>
          </p:cNvSpPr>
          <p:nvPr>
            <p:ph type="title"/>
          </p:nvPr>
        </p:nvSpPr>
        <p:spPr/>
        <p:txBody>
          <a:bodyPr/>
          <a:lstStyle/>
          <a:p>
            <a:r>
              <a:rPr lang="en-US" dirty="0"/>
              <a:t>SOPs Must Address (continued)</a:t>
            </a:r>
          </a:p>
        </p:txBody>
      </p:sp>
      <p:sp>
        <p:nvSpPr>
          <p:cNvPr id="3" name="Content Placeholder 2">
            <a:extLst>
              <a:ext uri="{FF2B5EF4-FFF2-40B4-BE49-F238E27FC236}">
                <a16:creationId xmlns:a16="http://schemas.microsoft.com/office/drawing/2014/main" id="{AB592DA1-8D63-B7DC-0D89-1FFA016946CF}"/>
              </a:ext>
            </a:extLst>
          </p:cNvPr>
          <p:cNvSpPr>
            <a:spLocks noGrp="1"/>
          </p:cNvSpPr>
          <p:nvPr>
            <p:ph idx="1"/>
          </p:nvPr>
        </p:nvSpPr>
        <p:spPr>
          <a:xfrm>
            <a:off x="609599" y="1506582"/>
            <a:ext cx="10972800" cy="3675017"/>
          </a:xfrm>
        </p:spPr>
        <p:txBody>
          <a:bodyPr/>
          <a:lstStyle/>
          <a:p>
            <a:r>
              <a:rPr lang="en-US" sz="2400" dirty="0"/>
              <a:t>Operating limits</a:t>
            </a:r>
          </a:p>
          <a:p>
            <a:pPr lvl="1"/>
            <a:r>
              <a:rPr lang="en-US" sz="2000" dirty="0"/>
              <a:t>Consequences of deviation from operating limits</a:t>
            </a:r>
          </a:p>
          <a:p>
            <a:pPr lvl="1"/>
            <a:r>
              <a:rPr lang="en-US" sz="2000" dirty="0"/>
              <a:t>Steps required to correct or avoid deviation</a:t>
            </a:r>
          </a:p>
          <a:p>
            <a:r>
              <a:rPr lang="en-US" sz="2400" dirty="0"/>
              <a:t>Safety and health considerations</a:t>
            </a:r>
          </a:p>
          <a:p>
            <a:pPr lvl="1"/>
            <a:r>
              <a:rPr lang="en-US" sz="2000" dirty="0"/>
              <a:t>Chemicals used in the process</a:t>
            </a:r>
          </a:p>
          <a:p>
            <a:pPr lvl="2"/>
            <a:r>
              <a:rPr lang="en-US" sz="1800" dirty="0"/>
              <a:t>Properties</a:t>
            </a:r>
          </a:p>
          <a:p>
            <a:pPr lvl="2"/>
            <a:r>
              <a:rPr lang="en-US" sz="1800" dirty="0"/>
              <a:t>Hazards</a:t>
            </a:r>
          </a:p>
          <a:p>
            <a:pPr lvl="1"/>
            <a:r>
              <a:rPr lang="en-US" sz="2000" dirty="0"/>
              <a:t>Precautions to prevent exposure</a:t>
            </a:r>
          </a:p>
          <a:p>
            <a:pPr lvl="1"/>
            <a:r>
              <a:rPr lang="en-US" sz="2000" dirty="0"/>
              <a:t>Control measures if exposed</a:t>
            </a:r>
          </a:p>
          <a:p>
            <a:pPr lvl="1"/>
            <a:r>
              <a:rPr lang="en-US" sz="2000" dirty="0"/>
              <a:t>Quality control for raw materials and hazardous chemical inventories</a:t>
            </a:r>
          </a:p>
          <a:p>
            <a:pPr lvl="1"/>
            <a:r>
              <a:rPr lang="en-US" sz="2000" dirty="0"/>
              <a:t>Safety Systems and their functions</a:t>
            </a:r>
          </a:p>
        </p:txBody>
      </p:sp>
    </p:spTree>
    <p:extLst>
      <p:ext uri="{BB962C8B-B14F-4D97-AF65-F5344CB8AC3E}">
        <p14:creationId xmlns:p14="http://schemas.microsoft.com/office/powerpoint/2010/main" val="150232471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9A5F8-A594-6E3F-F15D-B30C0FFFDA9F}"/>
              </a:ext>
            </a:extLst>
          </p:cNvPr>
          <p:cNvSpPr>
            <a:spLocks noGrp="1"/>
          </p:cNvSpPr>
          <p:nvPr>
            <p:ph type="title"/>
          </p:nvPr>
        </p:nvSpPr>
        <p:spPr/>
        <p:txBody>
          <a:bodyPr/>
          <a:lstStyle/>
          <a:p>
            <a:r>
              <a:rPr lang="en-US" dirty="0"/>
              <a:t>SOPs – Safe Work Practices</a:t>
            </a:r>
          </a:p>
        </p:txBody>
      </p:sp>
      <p:sp>
        <p:nvSpPr>
          <p:cNvPr id="3" name="Content Placeholder 2">
            <a:extLst>
              <a:ext uri="{FF2B5EF4-FFF2-40B4-BE49-F238E27FC236}">
                <a16:creationId xmlns:a16="http://schemas.microsoft.com/office/drawing/2014/main" id="{AB436302-4303-E499-3E7F-D6E6E3698FAF}"/>
              </a:ext>
            </a:extLst>
          </p:cNvPr>
          <p:cNvSpPr>
            <a:spLocks noGrp="1"/>
          </p:cNvSpPr>
          <p:nvPr>
            <p:ph idx="1"/>
          </p:nvPr>
        </p:nvSpPr>
        <p:spPr>
          <a:xfrm>
            <a:off x="609600" y="1767840"/>
            <a:ext cx="10972800" cy="3683726"/>
          </a:xfrm>
        </p:spPr>
        <p:txBody>
          <a:bodyPr/>
          <a:lstStyle/>
          <a:p>
            <a:r>
              <a:rPr lang="en-US" sz="2400" dirty="0"/>
              <a:t>Develop and implement</a:t>
            </a:r>
          </a:p>
          <a:p>
            <a:r>
              <a:rPr lang="en-US" sz="2400" dirty="0"/>
              <a:t>Control of hazards</a:t>
            </a:r>
          </a:p>
          <a:p>
            <a:pPr lvl="1"/>
            <a:r>
              <a:rPr lang="en-US" sz="2000" dirty="0"/>
              <a:t>Lockout/Tagout</a:t>
            </a:r>
          </a:p>
          <a:p>
            <a:pPr lvl="1"/>
            <a:r>
              <a:rPr lang="en-US" sz="2000" dirty="0"/>
              <a:t>Confined Space Entry</a:t>
            </a:r>
          </a:p>
          <a:p>
            <a:pPr lvl="1"/>
            <a:r>
              <a:rPr lang="en-US" sz="2000" dirty="0"/>
              <a:t>Equipment opening (aka Line Break, First Break)</a:t>
            </a:r>
          </a:p>
          <a:p>
            <a:pPr lvl="1"/>
            <a:r>
              <a:rPr lang="en-US" sz="2000" dirty="0"/>
              <a:t>“Control over entrance into a facility by maintenance, contractor, laboratory, or other support personnel</a:t>
            </a:r>
          </a:p>
          <a:p>
            <a:r>
              <a:rPr lang="en-US" sz="2400" dirty="0"/>
              <a:t>Apply to own employees and contractor employees</a:t>
            </a:r>
          </a:p>
        </p:txBody>
      </p:sp>
      <p:pic>
        <p:nvPicPr>
          <p:cNvPr id="11266" name="Picture 2" descr="Control of Hazardous Energy – What is “lockout/tagout”?” | riskmanagement365">
            <a:extLst>
              <a:ext uri="{FF2B5EF4-FFF2-40B4-BE49-F238E27FC236}">
                <a16:creationId xmlns:a16="http://schemas.microsoft.com/office/drawing/2014/main" id="{253D1F79-5D81-E26B-B136-1866B5DDA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075" y="940118"/>
            <a:ext cx="174307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onfined Spaces">
            <a:extLst>
              <a:ext uri="{FF2B5EF4-FFF2-40B4-BE49-F238E27FC236}">
                <a16:creationId xmlns:a16="http://schemas.microsoft.com/office/drawing/2014/main" id="{E64D2240-0B46-F801-0A6E-1ADF08134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6325" y="1633537"/>
            <a:ext cx="3200400" cy="201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09310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115E3-F8E8-97C1-8A65-7F3320C0FAEA}"/>
              </a:ext>
            </a:extLst>
          </p:cNvPr>
          <p:cNvSpPr>
            <a:spLocks noGrp="1"/>
          </p:cNvSpPr>
          <p:nvPr>
            <p:ph type="title"/>
          </p:nvPr>
        </p:nvSpPr>
        <p:spPr/>
        <p:txBody>
          <a:bodyPr/>
          <a:lstStyle/>
          <a:p>
            <a:r>
              <a:rPr lang="en-US" dirty="0"/>
              <a:t>Process Safety</a:t>
            </a:r>
          </a:p>
        </p:txBody>
      </p:sp>
      <p:sp>
        <p:nvSpPr>
          <p:cNvPr id="3" name="Content Placeholder 2">
            <a:extLst>
              <a:ext uri="{FF2B5EF4-FFF2-40B4-BE49-F238E27FC236}">
                <a16:creationId xmlns:a16="http://schemas.microsoft.com/office/drawing/2014/main" id="{20CBD0FA-FE08-C9AD-5739-11ED6028CD35}"/>
              </a:ext>
            </a:extLst>
          </p:cNvPr>
          <p:cNvSpPr>
            <a:spLocks noGrp="1"/>
          </p:cNvSpPr>
          <p:nvPr>
            <p:ph idx="1"/>
          </p:nvPr>
        </p:nvSpPr>
        <p:spPr>
          <a:xfrm>
            <a:off x="609600" y="1750423"/>
            <a:ext cx="10972800" cy="3675017"/>
          </a:xfrm>
        </p:spPr>
        <p:txBody>
          <a:bodyPr/>
          <a:lstStyle/>
          <a:p>
            <a:r>
              <a:rPr lang="en-US" sz="2400" dirty="0"/>
              <a:t>CCPS:  A disciplined framework for managing the integrity of operating systems and processes handling hazardous substances by applying good design principles, engineering, and operating practices.  It deals with the prevention and control of incidents that have the potential to release hazardous materials or energy.  Such incidents can cause toxic effects, fire, or explosion and could ultimately result in serious injuries, property damage, lost production, and environmental impact. </a:t>
            </a:r>
          </a:p>
          <a:p>
            <a:endParaRPr lang="en-US" dirty="0"/>
          </a:p>
          <a:p>
            <a:r>
              <a:rPr lang="en-US" sz="2400" dirty="0"/>
              <a:t>Simple version:  Keep it in the pipe.</a:t>
            </a:r>
          </a:p>
        </p:txBody>
      </p:sp>
    </p:spTree>
    <p:extLst>
      <p:ext uri="{BB962C8B-B14F-4D97-AF65-F5344CB8AC3E}">
        <p14:creationId xmlns:p14="http://schemas.microsoft.com/office/powerpoint/2010/main" val="141552986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E5952-3F93-350D-99F8-D84A5924DF28}"/>
              </a:ext>
            </a:extLst>
          </p:cNvPr>
          <p:cNvSpPr>
            <a:spLocks noGrp="1"/>
          </p:cNvSpPr>
          <p:nvPr>
            <p:ph type="title"/>
          </p:nvPr>
        </p:nvSpPr>
        <p:spPr/>
        <p:txBody>
          <a:bodyPr/>
          <a:lstStyle/>
          <a:p>
            <a:r>
              <a:rPr lang="en-US" dirty="0"/>
              <a:t>1910.119(g) Training</a:t>
            </a:r>
          </a:p>
        </p:txBody>
      </p:sp>
      <p:sp>
        <p:nvSpPr>
          <p:cNvPr id="3" name="Content Placeholder 2">
            <a:extLst>
              <a:ext uri="{FF2B5EF4-FFF2-40B4-BE49-F238E27FC236}">
                <a16:creationId xmlns:a16="http://schemas.microsoft.com/office/drawing/2014/main" id="{6D8B7F2B-2EAF-B551-9C2F-560CDCA40C50}"/>
              </a:ext>
            </a:extLst>
          </p:cNvPr>
          <p:cNvSpPr>
            <a:spLocks noGrp="1"/>
          </p:cNvSpPr>
          <p:nvPr>
            <p:ph idx="1"/>
          </p:nvPr>
        </p:nvSpPr>
        <p:spPr>
          <a:xfrm>
            <a:off x="609599" y="957943"/>
            <a:ext cx="10972800" cy="5900057"/>
          </a:xfrm>
        </p:spPr>
        <p:txBody>
          <a:bodyPr/>
          <a:lstStyle/>
          <a:p>
            <a:r>
              <a:rPr lang="en-US" dirty="0"/>
              <a:t>Purpose – Employees operating a covered process are trained to do so</a:t>
            </a:r>
          </a:p>
          <a:p>
            <a:r>
              <a:rPr lang="en-US" dirty="0"/>
              <a:t>Initial training required prior to operating a covered process</a:t>
            </a:r>
          </a:p>
          <a:p>
            <a:pPr lvl="1"/>
            <a:r>
              <a:rPr lang="en-US" sz="1800" dirty="0"/>
              <a:t>Overview of the process</a:t>
            </a:r>
          </a:p>
          <a:p>
            <a:pPr lvl="1"/>
            <a:r>
              <a:rPr lang="en-US" sz="1800" dirty="0"/>
              <a:t>SOPs</a:t>
            </a:r>
          </a:p>
          <a:p>
            <a:pPr lvl="1"/>
            <a:r>
              <a:rPr lang="en-US" sz="1800" dirty="0"/>
              <a:t>Include emphasis on</a:t>
            </a:r>
          </a:p>
          <a:p>
            <a:pPr lvl="2"/>
            <a:r>
              <a:rPr lang="en-US" sz="1600" dirty="0"/>
              <a:t>Specific safety and health hazards</a:t>
            </a:r>
          </a:p>
          <a:p>
            <a:pPr lvl="2"/>
            <a:r>
              <a:rPr lang="en-US" sz="1600" dirty="0"/>
              <a:t>Emergency operations including shutdown</a:t>
            </a:r>
          </a:p>
          <a:p>
            <a:pPr lvl="2"/>
            <a:r>
              <a:rPr lang="en-US" sz="1600" dirty="0"/>
              <a:t>Safe Work Practices applicable to the employee’s job tasks</a:t>
            </a:r>
          </a:p>
          <a:p>
            <a:r>
              <a:rPr lang="en-US" dirty="0"/>
              <a:t>Refresher training</a:t>
            </a:r>
          </a:p>
          <a:p>
            <a:pPr lvl="1"/>
            <a:r>
              <a:rPr lang="en-US" sz="1800" dirty="0"/>
              <a:t>At least every 3 years</a:t>
            </a:r>
          </a:p>
          <a:p>
            <a:pPr lvl="1"/>
            <a:r>
              <a:rPr lang="en-US" sz="1800" dirty="0"/>
              <a:t>Determine frequency of refresher training in consultation with employees involved in operating the process</a:t>
            </a:r>
          </a:p>
          <a:p>
            <a:r>
              <a:rPr lang="en-US" dirty="0"/>
              <a:t>Training documentation</a:t>
            </a:r>
          </a:p>
          <a:p>
            <a:pPr lvl="1"/>
            <a:r>
              <a:rPr lang="en-US" sz="1800" dirty="0"/>
              <a:t>Identity of the employee</a:t>
            </a:r>
          </a:p>
          <a:p>
            <a:pPr lvl="1"/>
            <a:r>
              <a:rPr lang="en-US" sz="1800" dirty="0"/>
              <a:t>Date of training</a:t>
            </a:r>
          </a:p>
          <a:p>
            <a:pPr lvl="1"/>
            <a:r>
              <a:rPr lang="en-US" sz="1800" dirty="0"/>
              <a:t>Means used to verify the training was understood</a:t>
            </a:r>
          </a:p>
        </p:txBody>
      </p:sp>
      <p:pic>
        <p:nvPicPr>
          <p:cNvPr id="15362" name="Picture 2" descr="Staff Training Clipart ">
            <a:extLst>
              <a:ext uri="{FF2B5EF4-FFF2-40B4-BE49-F238E27FC236}">
                <a16:creationId xmlns:a16="http://schemas.microsoft.com/office/drawing/2014/main" id="{F62D9E67-432E-08F3-D789-FE9FB7622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3450" y="1895475"/>
            <a:ext cx="222885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59066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CDB5-7302-5F2C-0DB1-12661DC92955}"/>
              </a:ext>
            </a:extLst>
          </p:cNvPr>
          <p:cNvSpPr>
            <a:spLocks noGrp="1"/>
          </p:cNvSpPr>
          <p:nvPr>
            <p:ph type="title"/>
          </p:nvPr>
        </p:nvSpPr>
        <p:spPr/>
        <p:txBody>
          <a:bodyPr/>
          <a:lstStyle/>
          <a:p>
            <a:r>
              <a:rPr lang="en-US" dirty="0"/>
              <a:t>1910.119(h) Contractors</a:t>
            </a:r>
          </a:p>
        </p:txBody>
      </p:sp>
      <p:sp>
        <p:nvSpPr>
          <p:cNvPr id="3" name="Content Placeholder 2">
            <a:extLst>
              <a:ext uri="{FF2B5EF4-FFF2-40B4-BE49-F238E27FC236}">
                <a16:creationId xmlns:a16="http://schemas.microsoft.com/office/drawing/2014/main" id="{2B955BB0-6C49-2D6F-76F4-1D5AB7B2229D}"/>
              </a:ext>
            </a:extLst>
          </p:cNvPr>
          <p:cNvSpPr>
            <a:spLocks noGrp="1"/>
          </p:cNvSpPr>
          <p:nvPr>
            <p:ph idx="1"/>
          </p:nvPr>
        </p:nvSpPr>
        <p:spPr>
          <a:xfrm>
            <a:off x="609600" y="1271450"/>
            <a:ext cx="10972800" cy="4545875"/>
          </a:xfrm>
        </p:spPr>
        <p:txBody>
          <a:bodyPr/>
          <a:lstStyle/>
          <a:p>
            <a:r>
              <a:rPr lang="en-US" sz="2400" dirty="0"/>
              <a:t>Purpose</a:t>
            </a:r>
          </a:p>
          <a:p>
            <a:pPr lvl="1"/>
            <a:r>
              <a:rPr lang="en-US" sz="2000" dirty="0"/>
              <a:t>Qualified contractors are used</a:t>
            </a:r>
          </a:p>
          <a:p>
            <a:pPr lvl="1"/>
            <a:r>
              <a:rPr lang="en-US" sz="2000" dirty="0"/>
              <a:t>Contractor employees are aware of the process hazards to which they can potentially be exposed</a:t>
            </a:r>
          </a:p>
          <a:p>
            <a:pPr lvl="1"/>
            <a:r>
              <a:rPr lang="en-US" sz="2000" dirty="0"/>
              <a:t>There is proper supervision over the contractors and their work</a:t>
            </a:r>
          </a:p>
          <a:p>
            <a:r>
              <a:rPr lang="en-US" sz="2400" dirty="0"/>
              <a:t>Applies to contractors who perform</a:t>
            </a:r>
            <a:endParaRPr lang="en-US" dirty="0"/>
          </a:p>
          <a:p>
            <a:pPr lvl="1"/>
            <a:r>
              <a:rPr lang="en-US" sz="2000" dirty="0"/>
              <a:t>Maintenance or repair</a:t>
            </a:r>
          </a:p>
          <a:p>
            <a:pPr lvl="1"/>
            <a:r>
              <a:rPr lang="en-US" sz="2000" dirty="0"/>
              <a:t>Turnaround</a:t>
            </a:r>
          </a:p>
          <a:p>
            <a:pPr lvl="1"/>
            <a:r>
              <a:rPr lang="en-US" sz="2000" dirty="0"/>
              <a:t>Major renovation</a:t>
            </a:r>
          </a:p>
          <a:p>
            <a:pPr lvl="1"/>
            <a:r>
              <a:rPr lang="en-US" sz="2000" dirty="0"/>
              <a:t>Specialty work</a:t>
            </a:r>
          </a:p>
          <a:p>
            <a:pPr lvl="1"/>
            <a:r>
              <a:rPr lang="en-US" sz="2000" dirty="0"/>
              <a:t>On or adjacent to a covered process</a:t>
            </a:r>
          </a:p>
          <a:p>
            <a:r>
              <a:rPr lang="en-US" sz="2400" dirty="0"/>
              <a:t>Does not apply to incidental services (e.g. janitorial, food and drink services, laundry, delivery)</a:t>
            </a:r>
          </a:p>
        </p:txBody>
      </p:sp>
      <p:pic>
        <p:nvPicPr>
          <p:cNvPr id="14338" name="Picture 2" descr="Electrical Engineer Clipart">
            <a:extLst>
              <a:ext uri="{FF2B5EF4-FFF2-40B4-BE49-F238E27FC236}">
                <a16:creationId xmlns:a16="http://schemas.microsoft.com/office/drawing/2014/main" id="{056F0159-7FE0-4BF7-A4BD-13E25EA49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2549" y="2743199"/>
            <a:ext cx="2085975"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61432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31B9-CFAA-B264-7F1B-D87B22505B63}"/>
              </a:ext>
            </a:extLst>
          </p:cNvPr>
          <p:cNvSpPr>
            <a:spLocks noGrp="1"/>
          </p:cNvSpPr>
          <p:nvPr>
            <p:ph type="title"/>
          </p:nvPr>
        </p:nvSpPr>
        <p:spPr/>
        <p:txBody>
          <a:bodyPr/>
          <a:lstStyle/>
          <a:p>
            <a:r>
              <a:rPr lang="en-US" dirty="0"/>
              <a:t>Contractors – Employer Responsibilities</a:t>
            </a:r>
          </a:p>
        </p:txBody>
      </p:sp>
      <p:sp>
        <p:nvSpPr>
          <p:cNvPr id="3" name="Content Placeholder 2">
            <a:extLst>
              <a:ext uri="{FF2B5EF4-FFF2-40B4-BE49-F238E27FC236}">
                <a16:creationId xmlns:a16="http://schemas.microsoft.com/office/drawing/2014/main" id="{978FE1C8-3C17-F77B-039A-BCAC2A08B5F6}"/>
              </a:ext>
            </a:extLst>
          </p:cNvPr>
          <p:cNvSpPr>
            <a:spLocks noGrp="1"/>
          </p:cNvSpPr>
          <p:nvPr>
            <p:ph idx="1"/>
          </p:nvPr>
        </p:nvSpPr>
        <p:spPr>
          <a:xfrm>
            <a:off x="609599" y="1698172"/>
            <a:ext cx="10972800" cy="3675017"/>
          </a:xfrm>
        </p:spPr>
        <p:txBody>
          <a:bodyPr/>
          <a:lstStyle/>
          <a:p>
            <a:r>
              <a:rPr lang="en-US" sz="2400" dirty="0"/>
              <a:t>Include contractor safety programs and performance in contractor selection</a:t>
            </a:r>
          </a:p>
          <a:p>
            <a:r>
              <a:rPr lang="en-US" sz="2400" dirty="0"/>
              <a:t>Inform contract employers of know fire, explosion, toxic hazards related to the contractor’s work and the covered process(es)</a:t>
            </a:r>
          </a:p>
          <a:p>
            <a:r>
              <a:rPr lang="en-US" sz="2400" dirty="0"/>
              <a:t>Explain to contract employers the applicable provisions of the ER plan</a:t>
            </a:r>
          </a:p>
          <a:p>
            <a:r>
              <a:rPr lang="en-US" sz="2400" dirty="0"/>
              <a:t>Develop and implement SWP for control of entrance, presence and exit of contractors in covered process areas</a:t>
            </a:r>
          </a:p>
          <a:p>
            <a:r>
              <a:rPr lang="en-US" sz="2400" dirty="0"/>
              <a:t>Periodically evaluate the performance of contract employers in fulfilling their responsibilities</a:t>
            </a:r>
          </a:p>
          <a:p>
            <a:r>
              <a:rPr lang="en-US" sz="2400" dirty="0"/>
              <a:t>Maintain a contract employee injury and illness log related to their work in process areas</a:t>
            </a:r>
          </a:p>
        </p:txBody>
      </p:sp>
    </p:spTree>
    <p:extLst>
      <p:ext uri="{BB962C8B-B14F-4D97-AF65-F5344CB8AC3E}">
        <p14:creationId xmlns:p14="http://schemas.microsoft.com/office/powerpoint/2010/main" val="416338021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FB5CC-93AB-8EB5-7ADE-D6829702CEEC}"/>
              </a:ext>
            </a:extLst>
          </p:cNvPr>
          <p:cNvSpPr>
            <a:spLocks noGrp="1"/>
          </p:cNvSpPr>
          <p:nvPr>
            <p:ph type="title"/>
          </p:nvPr>
        </p:nvSpPr>
        <p:spPr/>
        <p:txBody>
          <a:bodyPr/>
          <a:lstStyle/>
          <a:p>
            <a:r>
              <a:rPr lang="en-US" dirty="0"/>
              <a:t>Contractors – Contractor Employer Responsibilities</a:t>
            </a:r>
          </a:p>
        </p:txBody>
      </p:sp>
      <p:sp>
        <p:nvSpPr>
          <p:cNvPr id="3" name="Content Placeholder 2">
            <a:extLst>
              <a:ext uri="{FF2B5EF4-FFF2-40B4-BE49-F238E27FC236}">
                <a16:creationId xmlns:a16="http://schemas.microsoft.com/office/drawing/2014/main" id="{7CA3797C-4A75-3BFE-F6FB-D9E175E946BC}"/>
              </a:ext>
            </a:extLst>
          </p:cNvPr>
          <p:cNvSpPr>
            <a:spLocks noGrp="1"/>
          </p:cNvSpPr>
          <p:nvPr>
            <p:ph idx="1"/>
          </p:nvPr>
        </p:nvSpPr>
        <p:spPr>
          <a:xfrm>
            <a:off x="609600" y="1759131"/>
            <a:ext cx="10972800" cy="3683726"/>
          </a:xfrm>
        </p:spPr>
        <p:txBody>
          <a:bodyPr/>
          <a:lstStyle/>
          <a:p>
            <a:r>
              <a:rPr lang="en-US" sz="2400" dirty="0"/>
              <a:t>Assure their employees are trained in the work practices necessary to perform their job</a:t>
            </a:r>
          </a:p>
          <a:p>
            <a:r>
              <a:rPr lang="en-US" sz="2400" dirty="0"/>
              <a:t>Assure their employees receive training</a:t>
            </a:r>
          </a:p>
          <a:p>
            <a:pPr lvl="1"/>
            <a:r>
              <a:rPr lang="en-US" sz="2000" dirty="0"/>
              <a:t>In the potential fire, explosion, and toxic release hazards related to their job</a:t>
            </a:r>
          </a:p>
          <a:p>
            <a:pPr lvl="1"/>
            <a:r>
              <a:rPr lang="en-US" sz="2000" dirty="0"/>
              <a:t>Applicable provisions of the ER plan</a:t>
            </a:r>
          </a:p>
          <a:p>
            <a:r>
              <a:rPr lang="en-US" sz="2400" dirty="0"/>
              <a:t>Document the training, including the means to verify the training is understood</a:t>
            </a:r>
          </a:p>
          <a:p>
            <a:r>
              <a:rPr lang="en-US" sz="2400" dirty="0"/>
              <a:t>Assure their employees follow the safety rules, including SWP</a:t>
            </a:r>
          </a:p>
          <a:p>
            <a:r>
              <a:rPr lang="en-US" sz="2400" dirty="0"/>
              <a:t>Advise the facility of any unique hazards presented by, or found during, the contractor’s work</a:t>
            </a:r>
          </a:p>
        </p:txBody>
      </p:sp>
    </p:spTree>
    <p:extLst>
      <p:ext uri="{BB962C8B-B14F-4D97-AF65-F5344CB8AC3E}">
        <p14:creationId xmlns:p14="http://schemas.microsoft.com/office/powerpoint/2010/main" val="278601422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A21C5-1638-0DE2-613A-F502094DEC33}"/>
              </a:ext>
            </a:extLst>
          </p:cNvPr>
          <p:cNvSpPr>
            <a:spLocks noGrp="1"/>
          </p:cNvSpPr>
          <p:nvPr>
            <p:ph type="title"/>
          </p:nvPr>
        </p:nvSpPr>
        <p:spPr/>
        <p:txBody>
          <a:bodyPr/>
          <a:lstStyle/>
          <a:p>
            <a:r>
              <a:rPr lang="en-US" dirty="0"/>
              <a:t>1910.119(i) Pre-Startup Safety Review (PSSR)</a:t>
            </a:r>
          </a:p>
        </p:txBody>
      </p:sp>
      <p:sp>
        <p:nvSpPr>
          <p:cNvPr id="3" name="Content Placeholder 2">
            <a:extLst>
              <a:ext uri="{FF2B5EF4-FFF2-40B4-BE49-F238E27FC236}">
                <a16:creationId xmlns:a16="http://schemas.microsoft.com/office/drawing/2014/main" id="{B405AEAB-F7DB-E6A4-0BB9-465BD2DC5D24}"/>
              </a:ext>
            </a:extLst>
          </p:cNvPr>
          <p:cNvSpPr>
            <a:spLocks noGrp="1"/>
          </p:cNvSpPr>
          <p:nvPr>
            <p:ph idx="1"/>
          </p:nvPr>
        </p:nvSpPr>
        <p:spPr>
          <a:xfrm>
            <a:off x="609597" y="931815"/>
            <a:ext cx="10972800" cy="4711337"/>
          </a:xfrm>
        </p:spPr>
        <p:txBody>
          <a:bodyPr/>
          <a:lstStyle/>
          <a:p>
            <a:r>
              <a:rPr lang="en-US" sz="2400" dirty="0"/>
              <a:t>Purpose – Verify that a covered process is safe to start up</a:t>
            </a:r>
          </a:p>
          <a:p>
            <a:r>
              <a:rPr lang="en-US" sz="2400" dirty="0"/>
              <a:t>Application</a:t>
            </a:r>
          </a:p>
          <a:p>
            <a:pPr lvl="1"/>
            <a:r>
              <a:rPr lang="en-US" sz="2000" dirty="0"/>
              <a:t>New or modified covered process</a:t>
            </a:r>
          </a:p>
          <a:p>
            <a:pPr lvl="1"/>
            <a:r>
              <a:rPr lang="en-US" sz="2000" dirty="0"/>
              <a:t>When the change is significant enough to require a change in the PSI</a:t>
            </a:r>
          </a:p>
          <a:p>
            <a:pPr lvl="1"/>
            <a:r>
              <a:rPr lang="en-US" sz="2000" dirty="0"/>
              <a:t>Most companies apply even if PSI doesn’t change</a:t>
            </a:r>
          </a:p>
          <a:p>
            <a:r>
              <a:rPr lang="en-US" sz="2400" dirty="0"/>
              <a:t>PSSR must confirm prior to the introduction of HHCs</a:t>
            </a:r>
          </a:p>
          <a:p>
            <a:pPr lvl="1"/>
            <a:r>
              <a:rPr lang="en-US" sz="2000" dirty="0"/>
              <a:t>Construction and equipment in accordance with design specifications</a:t>
            </a:r>
          </a:p>
          <a:p>
            <a:pPr lvl="1"/>
            <a:r>
              <a:rPr lang="en-US" sz="2000" dirty="0"/>
              <a:t>Safety, operating and maintenance procedures are in place and adequate</a:t>
            </a:r>
          </a:p>
          <a:p>
            <a:pPr lvl="1"/>
            <a:r>
              <a:rPr lang="en-US" sz="2000" dirty="0"/>
              <a:t>New facilities</a:t>
            </a:r>
          </a:p>
          <a:p>
            <a:pPr lvl="2"/>
            <a:r>
              <a:rPr lang="en-US" sz="1800" dirty="0"/>
              <a:t>PHA performed</a:t>
            </a:r>
          </a:p>
          <a:p>
            <a:pPr lvl="2"/>
            <a:r>
              <a:rPr lang="en-US" sz="1800" dirty="0"/>
              <a:t>Recommendations resolved or implemented prior to startup</a:t>
            </a:r>
          </a:p>
          <a:p>
            <a:pPr lvl="1"/>
            <a:r>
              <a:rPr lang="en-US" sz="2000" dirty="0"/>
              <a:t>Modified facilities – MOC performed</a:t>
            </a:r>
          </a:p>
          <a:p>
            <a:pPr lvl="1"/>
            <a:r>
              <a:rPr lang="en-US" sz="2000" dirty="0"/>
              <a:t>Training of each employee involved in operating the process has been completed</a:t>
            </a:r>
          </a:p>
        </p:txBody>
      </p:sp>
      <p:grpSp>
        <p:nvGrpSpPr>
          <p:cNvPr id="4" name="Group 3">
            <a:extLst>
              <a:ext uri="{FF2B5EF4-FFF2-40B4-BE49-F238E27FC236}">
                <a16:creationId xmlns:a16="http://schemas.microsoft.com/office/drawing/2014/main" id="{9D5732D1-7ACC-2E7F-AAF1-0179083F6F99}"/>
              </a:ext>
            </a:extLst>
          </p:cNvPr>
          <p:cNvGrpSpPr/>
          <p:nvPr/>
        </p:nvGrpSpPr>
        <p:grpSpPr>
          <a:xfrm>
            <a:off x="8821783" y="1846217"/>
            <a:ext cx="3095798" cy="1456066"/>
            <a:chOff x="4710460" y="4408974"/>
            <a:chExt cx="4015887" cy="1767988"/>
          </a:xfrm>
        </p:grpSpPr>
        <p:pic>
          <p:nvPicPr>
            <p:cNvPr id="5" name="Picture 4">
              <a:extLst>
                <a:ext uri="{FF2B5EF4-FFF2-40B4-BE49-F238E27FC236}">
                  <a16:creationId xmlns:a16="http://schemas.microsoft.com/office/drawing/2014/main" id="{337098F3-52E1-7CAF-280D-76BE971A3E64}"/>
                </a:ext>
              </a:extLst>
            </p:cNvPr>
            <p:cNvPicPr>
              <a:picLocks noChangeAspect="1"/>
            </p:cNvPicPr>
            <p:nvPr/>
          </p:nvPicPr>
          <p:blipFill rotWithShape="1">
            <a:blip r:embed="rId2"/>
            <a:srcRect l="2352" t="25233" r="5018" b="22919"/>
            <a:stretch/>
          </p:blipFill>
          <p:spPr>
            <a:xfrm>
              <a:off x="5567710" y="4408974"/>
              <a:ext cx="3158637" cy="1767988"/>
            </a:xfrm>
            <a:prstGeom prst="rect">
              <a:avLst/>
            </a:prstGeom>
          </p:spPr>
        </p:pic>
        <p:pic>
          <p:nvPicPr>
            <p:cNvPr id="6" name="Picture 5">
              <a:extLst>
                <a:ext uri="{FF2B5EF4-FFF2-40B4-BE49-F238E27FC236}">
                  <a16:creationId xmlns:a16="http://schemas.microsoft.com/office/drawing/2014/main" id="{3C586FBE-783E-D6AA-1809-A093C1F5ADB9}"/>
                </a:ext>
              </a:extLst>
            </p:cNvPr>
            <p:cNvPicPr>
              <a:picLocks noChangeAspect="1"/>
            </p:cNvPicPr>
            <p:nvPr/>
          </p:nvPicPr>
          <p:blipFill rotWithShape="1">
            <a:blip r:embed="rId3"/>
            <a:srcRect l="52093" t="4248" r="4972" b="1495"/>
            <a:stretch/>
          </p:blipFill>
          <p:spPr>
            <a:xfrm>
              <a:off x="4710460" y="4408974"/>
              <a:ext cx="857250" cy="1739901"/>
            </a:xfrm>
            <a:prstGeom prst="rect">
              <a:avLst/>
            </a:prstGeom>
          </p:spPr>
        </p:pic>
      </p:grpSp>
    </p:spTree>
    <p:extLst>
      <p:ext uri="{BB962C8B-B14F-4D97-AF65-F5344CB8AC3E}">
        <p14:creationId xmlns:p14="http://schemas.microsoft.com/office/powerpoint/2010/main" val="34869771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A7B2F-91CC-93C0-F4D5-A790367F8D51}"/>
              </a:ext>
            </a:extLst>
          </p:cNvPr>
          <p:cNvSpPr>
            <a:spLocks noGrp="1"/>
          </p:cNvSpPr>
          <p:nvPr>
            <p:ph type="title"/>
          </p:nvPr>
        </p:nvSpPr>
        <p:spPr/>
        <p:txBody>
          <a:bodyPr/>
          <a:lstStyle/>
          <a:p>
            <a:r>
              <a:rPr lang="en-US" dirty="0"/>
              <a:t>1910.119(j) Mechanical Integrity (MI)</a:t>
            </a:r>
          </a:p>
        </p:txBody>
      </p:sp>
      <p:sp>
        <p:nvSpPr>
          <p:cNvPr id="3" name="Content Placeholder 2">
            <a:extLst>
              <a:ext uri="{FF2B5EF4-FFF2-40B4-BE49-F238E27FC236}">
                <a16:creationId xmlns:a16="http://schemas.microsoft.com/office/drawing/2014/main" id="{03DB73DA-97C9-6A8B-4013-E5B6AA7CD363}"/>
              </a:ext>
            </a:extLst>
          </p:cNvPr>
          <p:cNvSpPr>
            <a:spLocks noGrp="1"/>
          </p:cNvSpPr>
          <p:nvPr>
            <p:ph idx="1"/>
          </p:nvPr>
        </p:nvSpPr>
        <p:spPr>
          <a:xfrm>
            <a:off x="609598" y="1001485"/>
            <a:ext cx="10972800" cy="3675017"/>
          </a:xfrm>
        </p:spPr>
        <p:txBody>
          <a:bodyPr/>
          <a:lstStyle/>
          <a:p>
            <a:r>
              <a:rPr lang="en-US" sz="2400" dirty="0"/>
              <a:t>Purpose – Equipment is maintained in a condition that is safe to operate</a:t>
            </a:r>
          </a:p>
          <a:p>
            <a:r>
              <a:rPr lang="en-US" sz="2400" dirty="0"/>
              <a:t>Applies to</a:t>
            </a:r>
          </a:p>
          <a:p>
            <a:pPr lvl="1"/>
            <a:r>
              <a:rPr lang="en-US" sz="2000" dirty="0"/>
              <a:t>Pressure vessels and storage tanks</a:t>
            </a:r>
          </a:p>
          <a:p>
            <a:pPr lvl="1"/>
            <a:r>
              <a:rPr lang="en-US" sz="2000" dirty="0"/>
              <a:t>Piping systems</a:t>
            </a:r>
          </a:p>
          <a:p>
            <a:pPr lvl="1"/>
            <a:r>
              <a:rPr lang="en-US" sz="2000" dirty="0"/>
              <a:t>Relief and vent systems and devices</a:t>
            </a:r>
          </a:p>
          <a:p>
            <a:pPr lvl="1"/>
            <a:r>
              <a:rPr lang="en-US" sz="2000" dirty="0"/>
              <a:t>Emergency shutdown systems</a:t>
            </a:r>
          </a:p>
          <a:p>
            <a:pPr lvl="1"/>
            <a:r>
              <a:rPr lang="en-US" sz="2000" dirty="0"/>
              <a:t>Controls</a:t>
            </a:r>
          </a:p>
          <a:p>
            <a:pPr lvl="1"/>
            <a:r>
              <a:rPr lang="en-US" sz="2000" dirty="0"/>
              <a:t>Pumps</a:t>
            </a:r>
          </a:p>
          <a:p>
            <a:r>
              <a:rPr lang="en-US" sz="2400" dirty="0"/>
              <a:t>Develop and implement written procedures to maintain integrity of process equipment</a:t>
            </a:r>
          </a:p>
          <a:p>
            <a:r>
              <a:rPr lang="en-US" sz="2400" dirty="0"/>
              <a:t>Training of employees involved in maintaining process equipment integrity</a:t>
            </a:r>
          </a:p>
          <a:p>
            <a:pPr lvl="1"/>
            <a:r>
              <a:rPr lang="en-US" sz="2000" dirty="0"/>
              <a:t>Overview of the process and its hazards</a:t>
            </a:r>
          </a:p>
          <a:p>
            <a:pPr lvl="1"/>
            <a:r>
              <a:rPr lang="en-US" sz="2000" dirty="0"/>
              <a:t>Procedures applicable to their job tasks</a:t>
            </a:r>
          </a:p>
        </p:txBody>
      </p:sp>
      <p:pic>
        <p:nvPicPr>
          <p:cNvPr id="4" name="Picture 3">
            <a:extLst>
              <a:ext uri="{FF2B5EF4-FFF2-40B4-BE49-F238E27FC236}">
                <a16:creationId xmlns:a16="http://schemas.microsoft.com/office/drawing/2014/main" id="{253A2874-4950-A50B-EA2F-4C2FF4B0CD1E}"/>
              </a:ext>
            </a:extLst>
          </p:cNvPr>
          <p:cNvPicPr>
            <a:picLocks noChangeAspect="1"/>
          </p:cNvPicPr>
          <p:nvPr/>
        </p:nvPicPr>
        <p:blipFill>
          <a:blip r:embed="rId2"/>
          <a:stretch>
            <a:fillRect/>
          </a:stretch>
        </p:blipFill>
        <p:spPr>
          <a:xfrm>
            <a:off x="7978854" y="1958476"/>
            <a:ext cx="3603544" cy="1549350"/>
          </a:xfrm>
          <a:prstGeom prst="rect">
            <a:avLst/>
          </a:prstGeom>
        </p:spPr>
      </p:pic>
    </p:spTree>
    <p:extLst>
      <p:ext uri="{BB962C8B-B14F-4D97-AF65-F5344CB8AC3E}">
        <p14:creationId xmlns:p14="http://schemas.microsoft.com/office/powerpoint/2010/main" val="17920974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27E8-2203-BC0C-64B3-C8F8B47E9CD9}"/>
              </a:ext>
            </a:extLst>
          </p:cNvPr>
          <p:cNvSpPr>
            <a:spLocks noGrp="1"/>
          </p:cNvSpPr>
          <p:nvPr>
            <p:ph type="title"/>
          </p:nvPr>
        </p:nvSpPr>
        <p:spPr/>
        <p:txBody>
          <a:bodyPr/>
          <a:lstStyle/>
          <a:p>
            <a:r>
              <a:rPr lang="en-US" dirty="0"/>
              <a:t>MI – Inspection and Testing</a:t>
            </a:r>
          </a:p>
        </p:txBody>
      </p:sp>
      <p:sp>
        <p:nvSpPr>
          <p:cNvPr id="3" name="Content Placeholder 2">
            <a:extLst>
              <a:ext uri="{FF2B5EF4-FFF2-40B4-BE49-F238E27FC236}">
                <a16:creationId xmlns:a16="http://schemas.microsoft.com/office/drawing/2014/main" id="{62B8B510-66A6-EA70-F14A-4D5C840F3BB0}"/>
              </a:ext>
            </a:extLst>
          </p:cNvPr>
          <p:cNvSpPr>
            <a:spLocks noGrp="1"/>
          </p:cNvSpPr>
          <p:nvPr>
            <p:ph idx="1"/>
          </p:nvPr>
        </p:nvSpPr>
        <p:spPr>
          <a:xfrm>
            <a:off x="609599" y="946977"/>
            <a:ext cx="10972800" cy="5096772"/>
          </a:xfrm>
        </p:spPr>
        <p:txBody>
          <a:bodyPr/>
          <a:lstStyle/>
          <a:p>
            <a:r>
              <a:rPr lang="en-US" sz="2400" dirty="0"/>
              <a:t>Procedures follow RAGAGEP</a:t>
            </a:r>
          </a:p>
          <a:p>
            <a:r>
              <a:rPr lang="en-US" sz="2400" dirty="0"/>
              <a:t>Frequency consistent with</a:t>
            </a:r>
          </a:p>
          <a:p>
            <a:pPr lvl="1"/>
            <a:r>
              <a:rPr lang="en-US" sz="2000" dirty="0"/>
              <a:t>Manufacturers’ recommendations</a:t>
            </a:r>
          </a:p>
          <a:p>
            <a:pPr lvl="1"/>
            <a:r>
              <a:rPr lang="en-US" sz="2000" dirty="0"/>
              <a:t>RAGAGEP</a:t>
            </a:r>
          </a:p>
          <a:p>
            <a:r>
              <a:rPr lang="en-US" sz="2400" dirty="0"/>
              <a:t>Documented</a:t>
            </a:r>
          </a:p>
          <a:p>
            <a:pPr lvl="1"/>
            <a:r>
              <a:rPr lang="en-US" sz="2000" dirty="0"/>
              <a:t>Date</a:t>
            </a:r>
          </a:p>
          <a:p>
            <a:pPr lvl="1"/>
            <a:r>
              <a:rPr lang="en-US" sz="2000" dirty="0"/>
              <a:t>Name of person</a:t>
            </a:r>
          </a:p>
          <a:p>
            <a:pPr lvl="1"/>
            <a:r>
              <a:rPr lang="en-US" sz="2000" dirty="0"/>
              <a:t>Identifier of equipment</a:t>
            </a:r>
          </a:p>
          <a:p>
            <a:pPr lvl="1"/>
            <a:r>
              <a:rPr lang="en-US" sz="2000" dirty="0"/>
              <a:t>Description of inspection/test performed</a:t>
            </a:r>
          </a:p>
          <a:p>
            <a:pPr lvl="1"/>
            <a:r>
              <a:rPr lang="en-US" sz="2000" dirty="0"/>
              <a:t>Results</a:t>
            </a:r>
          </a:p>
          <a:p>
            <a:r>
              <a:rPr lang="en-US" sz="2400" dirty="0"/>
              <a:t>Deficiencies must be corrected</a:t>
            </a:r>
          </a:p>
          <a:p>
            <a:pPr lvl="1"/>
            <a:r>
              <a:rPr lang="en-US" sz="2000" dirty="0"/>
              <a:t>Before further use, or</a:t>
            </a:r>
          </a:p>
          <a:p>
            <a:pPr lvl="1"/>
            <a:r>
              <a:rPr lang="en-US" sz="2000" dirty="0"/>
              <a:t>Safe and timely manner “when necessary means are taken to assure safe operation”</a:t>
            </a:r>
          </a:p>
          <a:p>
            <a:pPr lvl="2"/>
            <a:endParaRPr lang="en-US" dirty="0"/>
          </a:p>
        </p:txBody>
      </p:sp>
      <p:grpSp>
        <p:nvGrpSpPr>
          <p:cNvPr id="4" name="Group 3">
            <a:extLst>
              <a:ext uri="{FF2B5EF4-FFF2-40B4-BE49-F238E27FC236}">
                <a16:creationId xmlns:a16="http://schemas.microsoft.com/office/drawing/2014/main" id="{D59323D6-D149-876D-31DC-09C3F0DB44D0}"/>
              </a:ext>
            </a:extLst>
          </p:cNvPr>
          <p:cNvGrpSpPr/>
          <p:nvPr/>
        </p:nvGrpSpPr>
        <p:grpSpPr>
          <a:xfrm>
            <a:off x="7767469" y="1859680"/>
            <a:ext cx="3137997" cy="2911365"/>
            <a:chOff x="658303" y="3269737"/>
            <a:chExt cx="3325338" cy="3085175"/>
          </a:xfrm>
        </p:grpSpPr>
        <p:pic>
          <p:nvPicPr>
            <p:cNvPr id="5" name="Picture 4">
              <a:extLst>
                <a:ext uri="{FF2B5EF4-FFF2-40B4-BE49-F238E27FC236}">
                  <a16:creationId xmlns:a16="http://schemas.microsoft.com/office/drawing/2014/main" id="{A4A00FA5-695F-F502-7880-AE5BB679B129}"/>
                </a:ext>
              </a:extLst>
            </p:cNvPr>
            <p:cNvPicPr>
              <a:picLocks noChangeAspect="1"/>
            </p:cNvPicPr>
            <p:nvPr/>
          </p:nvPicPr>
          <p:blipFill>
            <a:blip r:embed="rId2"/>
            <a:stretch>
              <a:fillRect/>
            </a:stretch>
          </p:blipFill>
          <p:spPr>
            <a:xfrm>
              <a:off x="658303" y="3269737"/>
              <a:ext cx="3325338" cy="3085175"/>
            </a:xfrm>
            <a:prstGeom prst="rect">
              <a:avLst/>
            </a:prstGeom>
          </p:spPr>
        </p:pic>
        <p:sp>
          <p:nvSpPr>
            <p:cNvPr id="6" name="TextBox 5">
              <a:extLst>
                <a:ext uri="{FF2B5EF4-FFF2-40B4-BE49-F238E27FC236}">
                  <a16:creationId xmlns:a16="http://schemas.microsoft.com/office/drawing/2014/main" id="{87D13AA4-0F14-A382-C432-ACAD5E54F4D4}"/>
                </a:ext>
              </a:extLst>
            </p:cNvPr>
            <p:cNvSpPr txBox="1"/>
            <p:nvPr/>
          </p:nvSpPr>
          <p:spPr>
            <a:xfrm rot="20868280">
              <a:off x="1704053" y="4342569"/>
              <a:ext cx="612668" cy="307777"/>
            </a:xfrm>
            <a:prstGeom prst="rect">
              <a:avLst/>
            </a:prstGeom>
            <a:noFill/>
          </p:spPr>
          <p:txBody>
            <a:bodyPr wrap="none" rtlCol="0">
              <a:spAutoFit/>
            </a:bodyPr>
            <a:lstStyle/>
            <a:p>
              <a:r>
                <a:rPr lang="en-US" sz="1400" b="1" dirty="0"/>
                <a:t>Right</a:t>
              </a:r>
            </a:p>
          </p:txBody>
        </p:sp>
        <p:sp>
          <p:nvSpPr>
            <p:cNvPr id="7" name="TextBox 6">
              <a:extLst>
                <a:ext uri="{FF2B5EF4-FFF2-40B4-BE49-F238E27FC236}">
                  <a16:creationId xmlns:a16="http://schemas.microsoft.com/office/drawing/2014/main" id="{53307442-9159-ABBA-C9E8-6241895EE413}"/>
                </a:ext>
              </a:extLst>
            </p:cNvPr>
            <p:cNvSpPr txBox="1"/>
            <p:nvPr/>
          </p:nvSpPr>
          <p:spPr>
            <a:xfrm rot="20868280">
              <a:off x="1625573" y="4168063"/>
              <a:ext cx="591829" cy="307777"/>
            </a:xfrm>
            <a:prstGeom prst="rect">
              <a:avLst/>
            </a:prstGeom>
            <a:noFill/>
          </p:spPr>
          <p:txBody>
            <a:bodyPr wrap="none" rtlCol="0">
              <a:spAutoFit/>
            </a:bodyPr>
            <a:lstStyle/>
            <a:p>
              <a:r>
                <a:rPr lang="en-US" sz="1400" b="1" dirty="0"/>
                <a:t>Nice</a:t>
              </a:r>
            </a:p>
          </p:txBody>
        </p:sp>
        <p:sp>
          <p:nvSpPr>
            <p:cNvPr id="8" name="TextBox 7">
              <a:extLst>
                <a:ext uri="{FF2B5EF4-FFF2-40B4-BE49-F238E27FC236}">
                  <a16:creationId xmlns:a16="http://schemas.microsoft.com/office/drawing/2014/main" id="{0CF5FDC0-ED71-C4F8-AB30-E25AE22E8310}"/>
                </a:ext>
              </a:extLst>
            </p:cNvPr>
            <p:cNvSpPr txBox="1"/>
            <p:nvPr/>
          </p:nvSpPr>
          <p:spPr>
            <a:xfrm rot="20868280">
              <a:off x="1689396" y="4526219"/>
              <a:ext cx="708848" cy="307777"/>
            </a:xfrm>
            <a:prstGeom prst="rect">
              <a:avLst/>
            </a:prstGeom>
            <a:noFill/>
          </p:spPr>
          <p:txBody>
            <a:bodyPr wrap="none" rtlCol="0">
              <a:spAutoFit/>
            </a:bodyPr>
            <a:lstStyle/>
            <a:p>
              <a:r>
                <a:rPr lang="en-US" sz="1400" b="1" dirty="0"/>
                <a:t>Clean</a:t>
              </a:r>
            </a:p>
          </p:txBody>
        </p:sp>
        <p:sp>
          <p:nvSpPr>
            <p:cNvPr id="9" name="TextBox 8">
              <a:extLst>
                <a:ext uri="{FF2B5EF4-FFF2-40B4-BE49-F238E27FC236}">
                  <a16:creationId xmlns:a16="http://schemas.microsoft.com/office/drawing/2014/main" id="{3CA78FAE-B002-9DD3-7B1C-F992BA47D04D}"/>
                </a:ext>
              </a:extLst>
            </p:cNvPr>
            <p:cNvSpPr txBox="1"/>
            <p:nvPr/>
          </p:nvSpPr>
          <p:spPr>
            <a:xfrm rot="20868280">
              <a:off x="1738525" y="4695054"/>
              <a:ext cx="684803" cy="307777"/>
            </a:xfrm>
            <a:prstGeom prst="rect">
              <a:avLst/>
            </a:prstGeom>
            <a:noFill/>
          </p:spPr>
          <p:txBody>
            <a:bodyPr wrap="none" rtlCol="0">
              <a:spAutoFit/>
            </a:bodyPr>
            <a:lstStyle/>
            <a:p>
              <a:r>
                <a:rPr lang="en-US" sz="1400" b="1" dirty="0"/>
                <a:t>Good</a:t>
              </a:r>
            </a:p>
          </p:txBody>
        </p:sp>
      </p:grpSp>
    </p:spTree>
    <p:extLst>
      <p:ext uri="{BB962C8B-B14F-4D97-AF65-F5344CB8AC3E}">
        <p14:creationId xmlns:p14="http://schemas.microsoft.com/office/powerpoint/2010/main" val="3990904906"/>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5DF19-F160-6141-930C-AE0DDB619D74}"/>
              </a:ext>
            </a:extLst>
          </p:cNvPr>
          <p:cNvSpPr>
            <a:spLocks noGrp="1"/>
          </p:cNvSpPr>
          <p:nvPr>
            <p:ph type="title"/>
          </p:nvPr>
        </p:nvSpPr>
        <p:spPr/>
        <p:txBody>
          <a:bodyPr/>
          <a:lstStyle/>
          <a:p>
            <a:r>
              <a:rPr lang="en-US" dirty="0"/>
              <a:t>MI – Quality Assurance</a:t>
            </a:r>
          </a:p>
        </p:txBody>
      </p:sp>
      <p:sp>
        <p:nvSpPr>
          <p:cNvPr id="3" name="Content Placeholder 2">
            <a:extLst>
              <a:ext uri="{FF2B5EF4-FFF2-40B4-BE49-F238E27FC236}">
                <a16:creationId xmlns:a16="http://schemas.microsoft.com/office/drawing/2014/main" id="{0821A010-90CF-95FE-F590-D5AF913115DF}"/>
              </a:ext>
            </a:extLst>
          </p:cNvPr>
          <p:cNvSpPr>
            <a:spLocks noGrp="1"/>
          </p:cNvSpPr>
          <p:nvPr>
            <p:ph idx="1"/>
          </p:nvPr>
        </p:nvSpPr>
        <p:spPr>
          <a:xfrm>
            <a:off x="609600" y="1750423"/>
            <a:ext cx="10972800" cy="3701143"/>
          </a:xfrm>
        </p:spPr>
        <p:txBody>
          <a:bodyPr/>
          <a:lstStyle/>
          <a:p>
            <a:r>
              <a:rPr lang="en-US" sz="2400" dirty="0"/>
              <a:t>New Plants/Equipment – Assure equipment as fabricated “is suitable for the process application for which they will be used”</a:t>
            </a:r>
          </a:p>
          <a:p>
            <a:r>
              <a:rPr lang="en-US" sz="2400" dirty="0"/>
              <a:t>Checks/inspections to assure equipment is installed</a:t>
            </a:r>
          </a:p>
          <a:p>
            <a:pPr lvl="1"/>
            <a:r>
              <a:rPr lang="en-US" sz="2000" dirty="0"/>
              <a:t>Properly</a:t>
            </a:r>
          </a:p>
          <a:p>
            <a:pPr lvl="1"/>
            <a:r>
              <a:rPr lang="en-US" sz="2000" dirty="0"/>
              <a:t>Consistent with design specifications and manufacturers’ instructions</a:t>
            </a:r>
          </a:p>
          <a:p>
            <a:r>
              <a:rPr lang="en-US" sz="2400" dirty="0"/>
              <a:t>Suitability for process application</a:t>
            </a:r>
          </a:p>
          <a:p>
            <a:pPr lvl="1"/>
            <a:r>
              <a:rPr lang="en-US" sz="2000" dirty="0"/>
              <a:t>Maintenance materials</a:t>
            </a:r>
          </a:p>
          <a:p>
            <a:pPr lvl="1"/>
            <a:r>
              <a:rPr lang="en-US" sz="2000" dirty="0"/>
              <a:t>Spare parts</a:t>
            </a:r>
          </a:p>
          <a:p>
            <a:pPr lvl="1"/>
            <a:r>
              <a:rPr lang="en-US" sz="2000" dirty="0"/>
              <a:t>Equipment</a:t>
            </a:r>
          </a:p>
        </p:txBody>
      </p:sp>
      <p:pic>
        <p:nvPicPr>
          <p:cNvPr id="4098" name="Picture 2" descr="Royalty Free Clipart Image of a Gold Quality Assured Icon">
            <a:extLst>
              <a:ext uri="{FF2B5EF4-FFF2-40B4-BE49-F238E27FC236}">
                <a16:creationId xmlns:a16="http://schemas.microsoft.com/office/drawing/2014/main" id="{544065EA-84B9-6F3D-A199-457F81561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5662" y="2476228"/>
            <a:ext cx="2746737" cy="274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164967"/>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D35A3-2E8E-9BFE-D8AD-2525D7D4CE76}"/>
              </a:ext>
            </a:extLst>
          </p:cNvPr>
          <p:cNvSpPr>
            <a:spLocks noGrp="1"/>
          </p:cNvSpPr>
          <p:nvPr>
            <p:ph type="title"/>
          </p:nvPr>
        </p:nvSpPr>
        <p:spPr/>
        <p:txBody>
          <a:bodyPr/>
          <a:lstStyle/>
          <a:p>
            <a:r>
              <a:rPr lang="en-US" dirty="0"/>
              <a:t>1910.119(k) Hot Work Permit</a:t>
            </a:r>
          </a:p>
        </p:txBody>
      </p:sp>
      <p:sp>
        <p:nvSpPr>
          <p:cNvPr id="3" name="Content Placeholder 2">
            <a:extLst>
              <a:ext uri="{FF2B5EF4-FFF2-40B4-BE49-F238E27FC236}">
                <a16:creationId xmlns:a16="http://schemas.microsoft.com/office/drawing/2014/main" id="{9DEAE1C0-ADD8-128B-A2E6-92AFB4CEEE3D}"/>
              </a:ext>
            </a:extLst>
          </p:cNvPr>
          <p:cNvSpPr>
            <a:spLocks noGrp="1"/>
          </p:cNvSpPr>
          <p:nvPr>
            <p:ph idx="1"/>
          </p:nvPr>
        </p:nvSpPr>
        <p:spPr>
          <a:xfrm>
            <a:off x="609600" y="1750423"/>
            <a:ext cx="10972800" cy="3692434"/>
          </a:xfrm>
        </p:spPr>
        <p:txBody>
          <a:bodyPr/>
          <a:lstStyle/>
          <a:p>
            <a:r>
              <a:rPr lang="en-US" sz="2400" dirty="0"/>
              <a:t>Purpose – Hot work is performed safely on or near a covered process</a:t>
            </a:r>
          </a:p>
          <a:p>
            <a:r>
              <a:rPr lang="en-US" sz="2400" dirty="0"/>
              <a:t>Hot work permits issued for such work</a:t>
            </a:r>
          </a:p>
          <a:p>
            <a:r>
              <a:rPr lang="en-US" sz="2400" dirty="0"/>
              <a:t>Provisions of 29 CFR 1910.252 followed</a:t>
            </a:r>
          </a:p>
        </p:txBody>
      </p:sp>
      <p:pic>
        <p:nvPicPr>
          <p:cNvPr id="13314" name="Picture 2" descr="Make the Workplace Safe for Hot Work - Commonwealth Safety Solutions, LLC">
            <a:extLst>
              <a:ext uri="{FF2B5EF4-FFF2-40B4-BE49-F238E27FC236}">
                <a16:creationId xmlns:a16="http://schemas.microsoft.com/office/drawing/2014/main" id="{FFD2C317-EACE-2234-EBF8-CAC440E3A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3119438"/>
            <a:ext cx="2514600"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13321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2601-73F6-95CE-87C1-EC041219C442}"/>
              </a:ext>
            </a:extLst>
          </p:cNvPr>
          <p:cNvSpPr>
            <a:spLocks noGrp="1"/>
          </p:cNvSpPr>
          <p:nvPr>
            <p:ph type="title"/>
          </p:nvPr>
        </p:nvSpPr>
        <p:spPr/>
        <p:txBody>
          <a:bodyPr/>
          <a:lstStyle/>
          <a:p>
            <a:r>
              <a:rPr lang="en-US" dirty="0"/>
              <a:t>1910.119(l) Management of Change (MOC)</a:t>
            </a:r>
          </a:p>
        </p:txBody>
      </p:sp>
      <p:sp>
        <p:nvSpPr>
          <p:cNvPr id="3" name="Content Placeholder 2">
            <a:extLst>
              <a:ext uri="{FF2B5EF4-FFF2-40B4-BE49-F238E27FC236}">
                <a16:creationId xmlns:a16="http://schemas.microsoft.com/office/drawing/2014/main" id="{205C991A-CD27-345D-0F3F-AEBADA863E58}"/>
              </a:ext>
            </a:extLst>
          </p:cNvPr>
          <p:cNvSpPr>
            <a:spLocks noGrp="1"/>
          </p:cNvSpPr>
          <p:nvPr>
            <p:ph idx="1"/>
          </p:nvPr>
        </p:nvSpPr>
        <p:spPr>
          <a:xfrm>
            <a:off x="609600" y="1776549"/>
            <a:ext cx="10972800" cy="3648891"/>
          </a:xfrm>
        </p:spPr>
        <p:txBody>
          <a:bodyPr/>
          <a:lstStyle/>
          <a:p>
            <a:r>
              <a:rPr lang="en-US" sz="2400" dirty="0"/>
              <a:t>Purpose – Changes are reviewed and approved prior to implementation to identify and address potential hazards created by the change</a:t>
            </a:r>
          </a:p>
          <a:p>
            <a:r>
              <a:rPr lang="en-US" sz="2400" dirty="0"/>
              <a:t>Changes to</a:t>
            </a:r>
          </a:p>
          <a:p>
            <a:pPr lvl="1"/>
            <a:r>
              <a:rPr lang="en-US" sz="2000" dirty="0"/>
              <a:t>Process chemicals</a:t>
            </a:r>
          </a:p>
          <a:p>
            <a:pPr lvl="1"/>
            <a:r>
              <a:rPr lang="en-US" sz="2000" dirty="0"/>
              <a:t>Process technology</a:t>
            </a:r>
          </a:p>
          <a:p>
            <a:pPr lvl="1"/>
            <a:r>
              <a:rPr lang="en-US" sz="2000" dirty="0"/>
              <a:t>Process equipment</a:t>
            </a:r>
          </a:p>
          <a:p>
            <a:pPr lvl="1"/>
            <a:r>
              <a:rPr lang="en-US" sz="2000" dirty="0"/>
              <a:t>Procedures</a:t>
            </a:r>
          </a:p>
          <a:p>
            <a:pPr lvl="1"/>
            <a:r>
              <a:rPr lang="en-US" sz="2000" dirty="0"/>
              <a:t>Facilities that affect a covered process</a:t>
            </a:r>
          </a:p>
          <a:p>
            <a:pPr lvl="1"/>
            <a:r>
              <a:rPr lang="en-US" sz="2000" dirty="0"/>
              <a:t>Does not include replacement in kind</a:t>
            </a:r>
          </a:p>
        </p:txBody>
      </p:sp>
      <p:pic>
        <p:nvPicPr>
          <p:cNvPr id="16386" name="Picture 2" descr="Change Management ">
            <a:extLst>
              <a:ext uri="{FF2B5EF4-FFF2-40B4-BE49-F238E27FC236}">
                <a16:creationId xmlns:a16="http://schemas.microsoft.com/office/drawing/2014/main" id="{127F8990-40FF-1BF2-85F1-377502D80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975" y="2748915"/>
            <a:ext cx="57150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70982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F4152CD-72D8-C1B3-41D3-CEFE360E056C}"/>
              </a:ext>
            </a:extLst>
          </p:cNvPr>
          <p:cNvSpPr>
            <a:spLocks noGrp="1"/>
          </p:cNvSpPr>
          <p:nvPr>
            <p:ph type="title"/>
          </p:nvPr>
        </p:nvSpPr>
        <p:spPr/>
        <p:txBody>
          <a:bodyPr/>
          <a:lstStyle/>
          <a:p>
            <a:r>
              <a:rPr lang="en-US" dirty="0"/>
              <a:t>OSHA Process Safety Management Standard</a:t>
            </a:r>
          </a:p>
        </p:txBody>
      </p:sp>
      <p:sp>
        <p:nvSpPr>
          <p:cNvPr id="11" name="Content Placeholder 2">
            <a:extLst>
              <a:ext uri="{FF2B5EF4-FFF2-40B4-BE49-F238E27FC236}">
                <a16:creationId xmlns:a16="http://schemas.microsoft.com/office/drawing/2014/main" id="{6A624E19-3692-50D5-743D-C673C6EBD05E}"/>
              </a:ext>
            </a:extLst>
          </p:cNvPr>
          <p:cNvSpPr>
            <a:spLocks noGrp="1"/>
          </p:cNvSpPr>
          <p:nvPr>
            <p:ph idx="1"/>
          </p:nvPr>
        </p:nvSpPr>
        <p:spPr>
          <a:xfrm>
            <a:off x="609599" y="1280160"/>
            <a:ext cx="10972800" cy="4476206"/>
          </a:xfrm>
        </p:spPr>
        <p:txBody>
          <a:bodyPr/>
          <a:lstStyle/>
          <a:p>
            <a:r>
              <a:rPr lang="en-US" sz="2400" dirty="0"/>
              <a:t>29 CFR 1910.119</a:t>
            </a:r>
          </a:p>
          <a:p>
            <a:r>
              <a:rPr lang="en-US" sz="2400" dirty="0"/>
              <a:t>Process Safety Management of Highly Hazardous Chemicals</a:t>
            </a:r>
          </a:p>
          <a:p>
            <a:r>
              <a:rPr lang="en-US" sz="2400" dirty="0"/>
              <a:t>Issued February 24, 1992 (57 FR 6356)</a:t>
            </a:r>
          </a:p>
          <a:p>
            <a:r>
              <a:rPr lang="en-US" sz="2400" dirty="0"/>
              <a:t>Effective May 26, 1992</a:t>
            </a:r>
          </a:p>
          <a:p>
            <a:r>
              <a:rPr lang="en-US" sz="2400" dirty="0"/>
              <a:t>Driver</a:t>
            </a:r>
          </a:p>
          <a:p>
            <a:pPr lvl="1"/>
            <a:r>
              <a:rPr lang="en-US" sz="2000" dirty="0"/>
              <a:t>Clean Air Act Amendments of 1990</a:t>
            </a:r>
          </a:p>
          <a:p>
            <a:pPr lvl="1"/>
            <a:r>
              <a:rPr lang="en-US" sz="2000" dirty="0"/>
              <a:t>Several incidents involving Highly Hazardous Chemicals that resulted in multiple fatalities</a:t>
            </a:r>
          </a:p>
          <a:p>
            <a:r>
              <a:rPr lang="en-US" sz="2400" dirty="0"/>
              <a:t>Purpose:  “This section contains requirements for preventing or minimizing the consequences of catastrophic releases of toxic, reactive, flammable, or explosive chemicals.  These releases may result in toxic, fire or explosion hazards.”</a:t>
            </a:r>
          </a:p>
          <a:p>
            <a:r>
              <a:rPr lang="en-US" sz="2400" dirty="0"/>
              <a:t>Performance standard</a:t>
            </a:r>
          </a:p>
        </p:txBody>
      </p:sp>
      <p:pic>
        <p:nvPicPr>
          <p:cNvPr id="1028" name="Picture 4" descr="Bhopal Gas Tragedy: All you need to know">
            <a:extLst>
              <a:ext uri="{FF2B5EF4-FFF2-40B4-BE49-F238E27FC236}">
                <a16:creationId xmlns:a16="http://schemas.microsoft.com/office/drawing/2014/main" id="{D4D2DBED-2453-34A3-C9A6-1310D362F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4697" y="1447800"/>
            <a:ext cx="3201852" cy="2401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400457"/>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3B942-F543-9F01-B9F5-B6B53D9E91BB}"/>
              </a:ext>
            </a:extLst>
          </p:cNvPr>
          <p:cNvSpPr>
            <a:spLocks noGrp="1"/>
          </p:cNvSpPr>
          <p:nvPr>
            <p:ph type="title"/>
          </p:nvPr>
        </p:nvSpPr>
        <p:spPr/>
        <p:txBody>
          <a:bodyPr/>
          <a:lstStyle/>
          <a:p>
            <a:r>
              <a:rPr lang="en-US" dirty="0"/>
              <a:t>MOC - Procedure</a:t>
            </a:r>
          </a:p>
        </p:txBody>
      </p:sp>
      <p:sp>
        <p:nvSpPr>
          <p:cNvPr id="3" name="Content Placeholder 2">
            <a:extLst>
              <a:ext uri="{FF2B5EF4-FFF2-40B4-BE49-F238E27FC236}">
                <a16:creationId xmlns:a16="http://schemas.microsoft.com/office/drawing/2014/main" id="{69A900EF-F835-DEA7-34B8-C7546948D98F}"/>
              </a:ext>
            </a:extLst>
          </p:cNvPr>
          <p:cNvSpPr>
            <a:spLocks noGrp="1"/>
          </p:cNvSpPr>
          <p:nvPr>
            <p:ph idx="1"/>
          </p:nvPr>
        </p:nvSpPr>
        <p:spPr>
          <a:xfrm>
            <a:off x="609598" y="1219198"/>
            <a:ext cx="10972800" cy="4572001"/>
          </a:xfrm>
        </p:spPr>
        <p:txBody>
          <a:bodyPr/>
          <a:lstStyle/>
          <a:p>
            <a:r>
              <a:rPr lang="en-US" sz="2400" dirty="0"/>
              <a:t>Written MOC Procedure(s) must address</a:t>
            </a:r>
          </a:p>
          <a:p>
            <a:pPr lvl="1"/>
            <a:r>
              <a:rPr lang="en-US" sz="2000" dirty="0"/>
              <a:t>Technical basis</a:t>
            </a:r>
          </a:p>
          <a:p>
            <a:pPr lvl="1"/>
            <a:r>
              <a:rPr lang="en-US" sz="2000" dirty="0"/>
              <a:t>Impact on safety and health</a:t>
            </a:r>
          </a:p>
          <a:p>
            <a:pPr lvl="1"/>
            <a:r>
              <a:rPr lang="en-US" sz="2000" dirty="0"/>
              <a:t>Modifications to operating procedures</a:t>
            </a:r>
          </a:p>
          <a:p>
            <a:pPr lvl="1"/>
            <a:r>
              <a:rPr lang="en-US" sz="2000" dirty="0"/>
              <a:t>Time period for the change</a:t>
            </a:r>
          </a:p>
          <a:p>
            <a:pPr lvl="1"/>
            <a:r>
              <a:rPr lang="en-US" sz="2000" dirty="0"/>
              <a:t>Authorization requirements</a:t>
            </a:r>
          </a:p>
          <a:p>
            <a:r>
              <a:rPr lang="en-US" sz="2400" dirty="0"/>
              <a:t>Employees must be informed and trained in the change prior to start-up</a:t>
            </a:r>
          </a:p>
          <a:p>
            <a:pPr lvl="1"/>
            <a:r>
              <a:rPr lang="en-US" sz="2000" dirty="0"/>
              <a:t>Employees operating process in which change occurs or is impacted</a:t>
            </a:r>
          </a:p>
          <a:p>
            <a:pPr lvl="1"/>
            <a:r>
              <a:rPr lang="en-US" sz="2000" dirty="0"/>
              <a:t>Maintenance and contract employees whose job task will be affected by the change</a:t>
            </a:r>
          </a:p>
          <a:p>
            <a:r>
              <a:rPr lang="en-US" sz="2400" dirty="0"/>
              <a:t>Update elements impacted by the change</a:t>
            </a:r>
            <a:endParaRPr lang="en-US" dirty="0"/>
          </a:p>
          <a:p>
            <a:pPr lvl="1"/>
            <a:r>
              <a:rPr lang="en-US" sz="2000" dirty="0"/>
              <a:t>PSI</a:t>
            </a:r>
          </a:p>
          <a:p>
            <a:pPr lvl="1"/>
            <a:r>
              <a:rPr lang="en-US" sz="2000" dirty="0"/>
              <a:t>SOPs</a:t>
            </a:r>
          </a:p>
        </p:txBody>
      </p:sp>
      <p:pic>
        <p:nvPicPr>
          <p:cNvPr id="17410" name="Picture 2" descr="Behavioral Clipart ">
            <a:extLst>
              <a:ext uri="{FF2B5EF4-FFF2-40B4-BE49-F238E27FC236}">
                <a16:creationId xmlns:a16="http://schemas.microsoft.com/office/drawing/2014/main" id="{096A755E-4C42-E838-40F0-7FBEA25D5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2050" y="1514473"/>
            <a:ext cx="2667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909819"/>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D0056-AF8E-51C1-B3EE-40BD3CF71EE1}"/>
              </a:ext>
            </a:extLst>
          </p:cNvPr>
          <p:cNvSpPr>
            <a:spLocks noGrp="1"/>
          </p:cNvSpPr>
          <p:nvPr>
            <p:ph type="title"/>
          </p:nvPr>
        </p:nvSpPr>
        <p:spPr/>
        <p:txBody>
          <a:bodyPr/>
          <a:lstStyle/>
          <a:p>
            <a:r>
              <a:rPr lang="en-US" dirty="0"/>
              <a:t>1910.119(m) Incident Investigation (II)</a:t>
            </a:r>
          </a:p>
        </p:txBody>
      </p:sp>
      <p:sp>
        <p:nvSpPr>
          <p:cNvPr id="3" name="Content Placeholder 2">
            <a:extLst>
              <a:ext uri="{FF2B5EF4-FFF2-40B4-BE49-F238E27FC236}">
                <a16:creationId xmlns:a16="http://schemas.microsoft.com/office/drawing/2014/main" id="{12AD46F1-50A1-D10A-02EA-E5373ED414C2}"/>
              </a:ext>
            </a:extLst>
          </p:cNvPr>
          <p:cNvSpPr>
            <a:spLocks noGrp="1"/>
          </p:cNvSpPr>
          <p:nvPr>
            <p:ph idx="1"/>
          </p:nvPr>
        </p:nvSpPr>
        <p:spPr>
          <a:xfrm>
            <a:off x="609600" y="1750423"/>
            <a:ext cx="10972800" cy="3701143"/>
          </a:xfrm>
        </p:spPr>
        <p:txBody>
          <a:bodyPr/>
          <a:lstStyle/>
          <a:p>
            <a:r>
              <a:rPr lang="en-US" sz="2400" dirty="0"/>
              <a:t>Purpose – Investigate and learn from incident to prevent recurrence</a:t>
            </a:r>
          </a:p>
          <a:p>
            <a:r>
              <a:rPr lang="en-US" sz="2400" dirty="0"/>
              <a:t>Investigate incidents that “resulted in, or could reasonably have resulted in a catastrophic release of highly hazardous chemical in the workplace”</a:t>
            </a:r>
          </a:p>
          <a:p>
            <a:r>
              <a:rPr lang="en-US" sz="2400" dirty="0"/>
              <a:t>Begin incident investigation as soon as possible, but within 48 hours</a:t>
            </a:r>
          </a:p>
          <a:p>
            <a:r>
              <a:rPr lang="en-US" sz="2400" dirty="0"/>
              <a:t>Incident Investigation Team</a:t>
            </a:r>
          </a:p>
          <a:p>
            <a:pPr lvl="1"/>
            <a:r>
              <a:rPr lang="en-US" sz="2000" dirty="0"/>
              <a:t>One person knowledgeable in the process</a:t>
            </a:r>
          </a:p>
          <a:p>
            <a:pPr lvl="1"/>
            <a:r>
              <a:rPr lang="en-US" sz="2000" dirty="0"/>
              <a:t>Others “with appropriate knowledge and experience to thoroughly investigate and analyze the incident”</a:t>
            </a:r>
          </a:p>
          <a:p>
            <a:pPr lvl="1"/>
            <a:r>
              <a:rPr lang="en-US" sz="2000" dirty="0"/>
              <a:t>Contractor employee, if the incident involved work of the contractor</a:t>
            </a:r>
          </a:p>
          <a:p>
            <a:endParaRPr lang="en-US" sz="2400" dirty="0"/>
          </a:p>
        </p:txBody>
      </p:sp>
      <p:pic>
        <p:nvPicPr>
          <p:cNvPr id="3074" name="Picture 2" descr="Royalty Free Clipart Image of a Dog Searching for Clues">
            <a:extLst>
              <a:ext uri="{FF2B5EF4-FFF2-40B4-BE49-F238E27FC236}">
                <a16:creationId xmlns:a16="http://schemas.microsoft.com/office/drawing/2014/main" id="{81B6EC3F-4178-63AB-36ED-C83E864802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440" y="2641130"/>
            <a:ext cx="1910714" cy="16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838721"/>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11824-3889-D0D7-99A0-4E77D44C08E0}"/>
              </a:ext>
            </a:extLst>
          </p:cNvPr>
          <p:cNvSpPr>
            <a:spLocks noGrp="1"/>
          </p:cNvSpPr>
          <p:nvPr>
            <p:ph type="title"/>
          </p:nvPr>
        </p:nvSpPr>
        <p:spPr/>
        <p:txBody>
          <a:bodyPr/>
          <a:lstStyle/>
          <a:p>
            <a:r>
              <a:rPr lang="en-US" dirty="0"/>
              <a:t>Incident Investigation Report</a:t>
            </a:r>
          </a:p>
        </p:txBody>
      </p:sp>
      <p:sp>
        <p:nvSpPr>
          <p:cNvPr id="3" name="Content Placeholder 2">
            <a:extLst>
              <a:ext uri="{FF2B5EF4-FFF2-40B4-BE49-F238E27FC236}">
                <a16:creationId xmlns:a16="http://schemas.microsoft.com/office/drawing/2014/main" id="{D497B65D-518A-A548-BA65-4842CCD3F115}"/>
              </a:ext>
            </a:extLst>
          </p:cNvPr>
          <p:cNvSpPr>
            <a:spLocks noGrp="1"/>
          </p:cNvSpPr>
          <p:nvPr>
            <p:ph idx="1"/>
          </p:nvPr>
        </p:nvSpPr>
        <p:spPr>
          <a:xfrm>
            <a:off x="609598" y="1201782"/>
            <a:ext cx="10972800" cy="3683726"/>
          </a:xfrm>
        </p:spPr>
        <p:txBody>
          <a:bodyPr/>
          <a:lstStyle/>
          <a:p>
            <a:r>
              <a:rPr lang="en-US" sz="2400" dirty="0"/>
              <a:t>Must include</a:t>
            </a:r>
          </a:p>
          <a:p>
            <a:pPr lvl="1"/>
            <a:r>
              <a:rPr lang="en-US" sz="2000" dirty="0"/>
              <a:t>Date of incident</a:t>
            </a:r>
          </a:p>
          <a:p>
            <a:pPr lvl="1"/>
            <a:r>
              <a:rPr lang="en-US" sz="2000" dirty="0"/>
              <a:t>Date incident investigation began</a:t>
            </a:r>
          </a:p>
          <a:p>
            <a:pPr lvl="1"/>
            <a:r>
              <a:rPr lang="en-US" sz="2000" dirty="0"/>
              <a:t>Description of the incident</a:t>
            </a:r>
          </a:p>
          <a:p>
            <a:pPr lvl="1"/>
            <a:r>
              <a:rPr lang="en-US" sz="2000" dirty="0"/>
              <a:t>Factors that contributed to the incident</a:t>
            </a:r>
          </a:p>
          <a:p>
            <a:pPr lvl="1"/>
            <a:r>
              <a:rPr lang="en-US" sz="2000" dirty="0"/>
              <a:t>Recommendations</a:t>
            </a:r>
          </a:p>
          <a:p>
            <a:r>
              <a:rPr lang="en-US" sz="2400" dirty="0"/>
              <a:t>System to </a:t>
            </a:r>
          </a:p>
          <a:p>
            <a:pPr lvl="1"/>
            <a:r>
              <a:rPr lang="en-US" sz="2000" dirty="0"/>
              <a:t>Promptly address and resolve the incident report findings and recommendation</a:t>
            </a:r>
          </a:p>
          <a:p>
            <a:pPr lvl="1"/>
            <a:r>
              <a:rPr lang="en-US" sz="2000" dirty="0"/>
              <a:t>Resolutions and corrective actions documented</a:t>
            </a:r>
          </a:p>
          <a:p>
            <a:r>
              <a:rPr lang="en-US" sz="2400" dirty="0"/>
              <a:t>Report shared with all affected personnel whose job tasks are relevant to the findings, including contract employees</a:t>
            </a:r>
          </a:p>
          <a:p>
            <a:r>
              <a:rPr lang="en-US" sz="2400" dirty="0"/>
              <a:t>Retain report for five years</a:t>
            </a:r>
          </a:p>
        </p:txBody>
      </p:sp>
      <p:pic>
        <p:nvPicPr>
          <p:cNvPr id="18434" name="Picture 2" descr="Free Report Cliparts, Download Free Report Cliparts png ...">
            <a:extLst>
              <a:ext uri="{FF2B5EF4-FFF2-40B4-BE49-F238E27FC236}">
                <a16:creationId xmlns:a16="http://schemas.microsoft.com/office/drawing/2014/main" id="{5E402736-E651-5684-7D5F-A415A938F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0663" y="1900645"/>
            <a:ext cx="1871662" cy="1871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685727"/>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F2BA-E5B5-B721-6B2E-59E180909838}"/>
              </a:ext>
            </a:extLst>
          </p:cNvPr>
          <p:cNvSpPr>
            <a:spLocks noGrp="1"/>
          </p:cNvSpPr>
          <p:nvPr>
            <p:ph type="title"/>
          </p:nvPr>
        </p:nvSpPr>
        <p:spPr/>
        <p:txBody>
          <a:bodyPr/>
          <a:lstStyle/>
          <a:p>
            <a:r>
              <a:rPr lang="en-US" dirty="0"/>
              <a:t>1910.119(n) Emergency Planning and Response (ER)</a:t>
            </a:r>
          </a:p>
        </p:txBody>
      </p:sp>
      <p:sp>
        <p:nvSpPr>
          <p:cNvPr id="3" name="Content Placeholder 2">
            <a:extLst>
              <a:ext uri="{FF2B5EF4-FFF2-40B4-BE49-F238E27FC236}">
                <a16:creationId xmlns:a16="http://schemas.microsoft.com/office/drawing/2014/main" id="{DAAFEAE8-13A3-D1B5-2E8A-B6D59F6233AA}"/>
              </a:ext>
            </a:extLst>
          </p:cNvPr>
          <p:cNvSpPr>
            <a:spLocks noGrp="1"/>
          </p:cNvSpPr>
          <p:nvPr>
            <p:ph idx="1"/>
          </p:nvPr>
        </p:nvSpPr>
        <p:spPr>
          <a:xfrm>
            <a:off x="609600" y="1924595"/>
            <a:ext cx="10972800" cy="3413760"/>
          </a:xfrm>
        </p:spPr>
        <p:txBody>
          <a:bodyPr/>
          <a:lstStyle/>
          <a:p>
            <a:r>
              <a:rPr lang="en-US" sz="2400" dirty="0"/>
              <a:t>Purpose – Respond to incidents that occur in covered processes</a:t>
            </a:r>
          </a:p>
          <a:p>
            <a:r>
              <a:rPr lang="en-US" sz="2400" dirty="0"/>
              <a:t>In conformance with 29 CFR 1910.38</a:t>
            </a:r>
          </a:p>
          <a:p>
            <a:r>
              <a:rPr lang="en-US" sz="2400" dirty="0"/>
              <a:t>Must include handling small releases</a:t>
            </a:r>
          </a:p>
        </p:txBody>
      </p:sp>
      <p:pic>
        <p:nvPicPr>
          <p:cNvPr id="7170" name="Picture 2" descr="Modern Flat Isolated Firefighter Truck Illustration">
            <a:extLst>
              <a:ext uri="{FF2B5EF4-FFF2-40B4-BE49-F238E27FC236}">
                <a16:creationId xmlns:a16="http://schemas.microsoft.com/office/drawing/2014/main" id="{96E660BD-0173-107A-87CD-4501321D8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9754" y="2592978"/>
            <a:ext cx="3431722" cy="274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301266"/>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71A9-6AF0-58EF-8DD1-B1DFD9198600}"/>
              </a:ext>
            </a:extLst>
          </p:cNvPr>
          <p:cNvSpPr>
            <a:spLocks noGrp="1"/>
          </p:cNvSpPr>
          <p:nvPr>
            <p:ph type="title"/>
          </p:nvPr>
        </p:nvSpPr>
        <p:spPr/>
        <p:txBody>
          <a:bodyPr/>
          <a:lstStyle/>
          <a:p>
            <a:r>
              <a:rPr lang="en-US" dirty="0"/>
              <a:t>1910.119(o) Compliance Audits</a:t>
            </a:r>
          </a:p>
        </p:txBody>
      </p:sp>
      <p:sp>
        <p:nvSpPr>
          <p:cNvPr id="3" name="Content Placeholder 2">
            <a:extLst>
              <a:ext uri="{FF2B5EF4-FFF2-40B4-BE49-F238E27FC236}">
                <a16:creationId xmlns:a16="http://schemas.microsoft.com/office/drawing/2014/main" id="{74573612-2B68-052D-1C8D-08791D787F15}"/>
              </a:ext>
            </a:extLst>
          </p:cNvPr>
          <p:cNvSpPr>
            <a:spLocks noGrp="1"/>
          </p:cNvSpPr>
          <p:nvPr>
            <p:ph idx="1"/>
          </p:nvPr>
        </p:nvSpPr>
        <p:spPr>
          <a:xfrm>
            <a:off x="609598" y="1495697"/>
            <a:ext cx="10972800" cy="4127863"/>
          </a:xfrm>
        </p:spPr>
        <p:txBody>
          <a:bodyPr/>
          <a:lstStyle/>
          <a:p>
            <a:r>
              <a:rPr lang="en-US" sz="2400" dirty="0"/>
              <a:t>Purpose – Evaluate compliance with the PSM Standard</a:t>
            </a:r>
          </a:p>
          <a:p>
            <a:r>
              <a:rPr lang="en-US" sz="2400" dirty="0"/>
              <a:t>At least every 3 years</a:t>
            </a:r>
          </a:p>
          <a:p>
            <a:pPr lvl="1"/>
            <a:r>
              <a:rPr lang="en-US" sz="2000" dirty="0"/>
              <a:t>Certify compliance evaluated</a:t>
            </a:r>
          </a:p>
          <a:p>
            <a:pPr lvl="1"/>
            <a:r>
              <a:rPr lang="en-US" sz="2000" dirty="0"/>
              <a:t>Verify procedures and practices developed under the standard are adequate and being followed</a:t>
            </a:r>
          </a:p>
          <a:p>
            <a:r>
              <a:rPr lang="en-US" sz="2400" dirty="0"/>
              <a:t>Audit conducted by at least one person knowledgeable in the process</a:t>
            </a:r>
          </a:p>
          <a:p>
            <a:r>
              <a:rPr lang="en-US" sz="2400" dirty="0"/>
              <a:t>Report of findings must be developed</a:t>
            </a:r>
          </a:p>
          <a:p>
            <a:r>
              <a:rPr lang="en-US" sz="2400" dirty="0"/>
              <a:t>Document</a:t>
            </a:r>
          </a:p>
          <a:p>
            <a:pPr lvl="1"/>
            <a:r>
              <a:rPr lang="en-US" sz="2000" dirty="0"/>
              <a:t>Promptly determine and document responses to each finding</a:t>
            </a:r>
          </a:p>
          <a:p>
            <a:pPr lvl="1"/>
            <a:r>
              <a:rPr lang="en-US" sz="2000" dirty="0"/>
              <a:t>Deficiencies have been corrected</a:t>
            </a:r>
          </a:p>
          <a:p>
            <a:r>
              <a:rPr lang="en-US" sz="2400" dirty="0"/>
              <a:t>Retain at least 2 most recent audit reports</a:t>
            </a:r>
          </a:p>
        </p:txBody>
      </p:sp>
      <p:grpSp>
        <p:nvGrpSpPr>
          <p:cNvPr id="4" name="Group 3">
            <a:extLst>
              <a:ext uri="{FF2B5EF4-FFF2-40B4-BE49-F238E27FC236}">
                <a16:creationId xmlns:a16="http://schemas.microsoft.com/office/drawing/2014/main" id="{803AC274-686D-5CD7-5AE4-262CDFDD897F}"/>
              </a:ext>
            </a:extLst>
          </p:cNvPr>
          <p:cNvGrpSpPr/>
          <p:nvPr/>
        </p:nvGrpSpPr>
        <p:grpSpPr>
          <a:xfrm>
            <a:off x="9318171" y="3625075"/>
            <a:ext cx="2098765" cy="2627679"/>
            <a:chOff x="4345277" y="3335514"/>
            <a:chExt cx="1923176" cy="3132776"/>
          </a:xfrm>
        </p:grpSpPr>
        <p:pic>
          <p:nvPicPr>
            <p:cNvPr id="5" name="Picture 4">
              <a:extLst>
                <a:ext uri="{FF2B5EF4-FFF2-40B4-BE49-F238E27FC236}">
                  <a16:creationId xmlns:a16="http://schemas.microsoft.com/office/drawing/2014/main" id="{73B8ECD9-429F-39AB-C220-9D8EB00845DC}"/>
                </a:ext>
              </a:extLst>
            </p:cNvPr>
            <p:cNvPicPr>
              <a:picLocks noChangeAspect="1"/>
            </p:cNvPicPr>
            <p:nvPr/>
          </p:nvPicPr>
          <p:blipFill>
            <a:blip r:embed="rId2"/>
            <a:stretch>
              <a:fillRect/>
            </a:stretch>
          </p:blipFill>
          <p:spPr>
            <a:xfrm>
              <a:off x="4345277" y="3335514"/>
              <a:ext cx="1923176" cy="3132776"/>
            </a:xfrm>
            <a:prstGeom prst="rect">
              <a:avLst/>
            </a:prstGeom>
          </p:spPr>
        </p:pic>
        <p:sp>
          <p:nvSpPr>
            <p:cNvPr id="6" name="Freeform 11">
              <a:extLst>
                <a:ext uri="{FF2B5EF4-FFF2-40B4-BE49-F238E27FC236}">
                  <a16:creationId xmlns:a16="http://schemas.microsoft.com/office/drawing/2014/main" id="{FECE601E-221D-5651-96A9-AB9ECE339A05}"/>
                </a:ext>
              </a:extLst>
            </p:cNvPr>
            <p:cNvSpPr/>
            <p:nvPr/>
          </p:nvSpPr>
          <p:spPr>
            <a:xfrm>
              <a:off x="5494158" y="4891023"/>
              <a:ext cx="229896" cy="291719"/>
            </a:xfrm>
            <a:custGeom>
              <a:avLst/>
              <a:gdLst>
                <a:gd name="connsiteX0" fmla="*/ 458952 w 615362"/>
                <a:gd name="connsiteY0" fmla="*/ 36094 h 697831"/>
                <a:gd name="connsiteX1" fmla="*/ 458952 w 615362"/>
                <a:gd name="connsiteY1" fmla="*/ 36094 h 697831"/>
                <a:gd name="connsiteX2" fmla="*/ 362699 w 615362"/>
                <a:gd name="connsiteY2" fmla="*/ 84221 h 697831"/>
                <a:gd name="connsiteX3" fmla="*/ 290509 w 615362"/>
                <a:gd name="connsiteY3" fmla="*/ 120315 h 697831"/>
                <a:gd name="connsiteX4" fmla="*/ 242383 w 615362"/>
                <a:gd name="connsiteY4" fmla="*/ 192505 h 697831"/>
                <a:gd name="connsiteX5" fmla="*/ 218320 w 615362"/>
                <a:gd name="connsiteY5" fmla="*/ 228600 h 697831"/>
                <a:gd name="connsiteX6" fmla="*/ 194257 w 615362"/>
                <a:gd name="connsiteY6" fmla="*/ 300789 h 697831"/>
                <a:gd name="connsiteX7" fmla="*/ 37846 w 615362"/>
                <a:gd name="connsiteY7" fmla="*/ 336884 h 697831"/>
                <a:gd name="connsiteX8" fmla="*/ 1752 w 615362"/>
                <a:gd name="connsiteY8" fmla="*/ 348915 h 697831"/>
                <a:gd name="connsiteX9" fmla="*/ 13783 w 615362"/>
                <a:gd name="connsiteY9" fmla="*/ 409073 h 697831"/>
                <a:gd name="connsiteX10" fmla="*/ 37846 w 615362"/>
                <a:gd name="connsiteY10" fmla="*/ 481263 h 697831"/>
                <a:gd name="connsiteX11" fmla="*/ 49878 w 615362"/>
                <a:gd name="connsiteY11" fmla="*/ 517357 h 697831"/>
                <a:gd name="connsiteX12" fmla="*/ 61909 w 615362"/>
                <a:gd name="connsiteY12" fmla="*/ 577515 h 697831"/>
                <a:gd name="connsiteX13" fmla="*/ 73941 w 615362"/>
                <a:gd name="connsiteY13" fmla="*/ 649705 h 697831"/>
                <a:gd name="connsiteX14" fmla="*/ 122067 w 615362"/>
                <a:gd name="connsiteY14" fmla="*/ 697831 h 697831"/>
                <a:gd name="connsiteX15" fmla="*/ 158162 w 615362"/>
                <a:gd name="connsiteY15" fmla="*/ 673768 h 697831"/>
                <a:gd name="connsiteX16" fmla="*/ 194257 w 615362"/>
                <a:gd name="connsiteY16" fmla="*/ 661736 h 697831"/>
                <a:gd name="connsiteX17" fmla="*/ 266446 w 615362"/>
                <a:gd name="connsiteY17" fmla="*/ 613610 h 697831"/>
                <a:gd name="connsiteX18" fmla="*/ 302541 w 615362"/>
                <a:gd name="connsiteY18" fmla="*/ 589547 h 697831"/>
                <a:gd name="connsiteX19" fmla="*/ 338636 w 615362"/>
                <a:gd name="connsiteY19" fmla="*/ 577515 h 697831"/>
                <a:gd name="connsiteX20" fmla="*/ 458952 w 615362"/>
                <a:gd name="connsiteY20" fmla="*/ 493294 h 697831"/>
                <a:gd name="connsiteX21" fmla="*/ 495046 w 615362"/>
                <a:gd name="connsiteY21" fmla="*/ 481263 h 697831"/>
                <a:gd name="connsiteX22" fmla="*/ 555204 w 615362"/>
                <a:gd name="connsiteY22" fmla="*/ 421105 h 697831"/>
                <a:gd name="connsiteX23" fmla="*/ 615362 w 615362"/>
                <a:gd name="connsiteY23" fmla="*/ 360947 h 697831"/>
                <a:gd name="connsiteX24" fmla="*/ 579267 w 615362"/>
                <a:gd name="connsiteY24" fmla="*/ 228600 h 697831"/>
                <a:gd name="connsiteX25" fmla="*/ 567236 w 615362"/>
                <a:gd name="connsiteY25" fmla="*/ 192505 h 697831"/>
                <a:gd name="connsiteX26" fmla="*/ 543173 w 615362"/>
                <a:gd name="connsiteY26" fmla="*/ 60157 h 697831"/>
                <a:gd name="connsiteX27" fmla="*/ 531141 w 615362"/>
                <a:gd name="connsiteY27" fmla="*/ 12031 h 697831"/>
                <a:gd name="connsiteX28" fmla="*/ 495046 w 615362"/>
                <a:gd name="connsiteY28" fmla="*/ 0 h 697831"/>
                <a:gd name="connsiteX29" fmla="*/ 458952 w 615362"/>
                <a:gd name="connsiteY29" fmla="*/ 36094 h 6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5362" h="697831">
                  <a:moveTo>
                    <a:pt x="458952" y="36094"/>
                  </a:moveTo>
                  <a:lnTo>
                    <a:pt x="458952" y="36094"/>
                  </a:lnTo>
                  <a:cubicBezTo>
                    <a:pt x="426868" y="52136"/>
                    <a:pt x="395355" y="69377"/>
                    <a:pt x="362699" y="84221"/>
                  </a:cubicBezTo>
                  <a:cubicBezTo>
                    <a:pt x="284416" y="119804"/>
                    <a:pt x="369617" y="67577"/>
                    <a:pt x="290509" y="120315"/>
                  </a:cubicBezTo>
                  <a:cubicBezTo>
                    <a:pt x="269366" y="183748"/>
                    <a:pt x="292453" y="132421"/>
                    <a:pt x="242383" y="192505"/>
                  </a:cubicBezTo>
                  <a:cubicBezTo>
                    <a:pt x="233126" y="203614"/>
                    <a:pt x="224193" y="215386"/>
                    <a:pt x="218320" y="228600"/>
                  </a:cubicBezTo>
                  <a:cubicBezTo>
                    <a:pt x="208018" y="251779"/>
                    <a:pt x="218320" y="292768"/>
                    <a:pt x="194257" y="300789"/>
                  </a:cubicBezTo>
                  <a:cubicBezTo>
                    <a:pt x="95164" y="333820"/>
                    <a:pt x="147177" y="321265"/>
                    <a:pt x="37846" y="336884"/>
                  </a:cubicBezTo>
                  <a:cubicBezTo>
                    <a:pt x="25815" y="340894"/>
                    <a:pt x="5762" y="336884"/>
                    <a:pt x="1752" y="348915"/>
                  </a:cubicBezTo>
                  <a:cubicBezTo>
                    <a:pt x="-4715" y="368315"/>
                    <a:pt x="8402" y="389344"/>
                    <a:pt x="13783" y="409073"/>
                  </a:cubicBezTo>
                  <a:cubicBezTo>
                    <a:pt x="20457" y="433544"/>
                    <a:pt x="29825" y="457200"/>
                    <a:pt x="37846" y="481263"/>
                  </a:cubicBezTo>
                  <a:cubicBezTo>
                    <a:pt x="41857" y="493294"/>
                    <a:pt x="47391" y="504921"/>
                    <a:pt x="49878" y="517357"/>
                  </a:cubicBezTo>
                  <a:cubicBezTo>
                    <a:pt x="53888" y="537410"/>
                    <a:pt x="58251" y="557395"/>
                    <a:pt x="61909" y="577515"/>
                  </a:cubicBezTo>
                  <a:cubicBezTo>
                    <a:pt x="66273" y="601517"/>
                    <a:pt x="68649" y="625891"/>
                    <a:pt x="73941" y="649705"/>
                  </a:cubicBezTo>
                  <a:cubicBezTo>
                    <a:pt x="84208" y="695906"/>
                    <a:pt x="79716" y="683715"/>
                    <a:pt x="122067" y="697831"/>
                  </a:cubicBezTo>
                  <a:cubicBezTo>
                    <a:pt x="134099" y="689810"/>
                    <a:pt x="145228" y="680235"/>
                    <a:pt x="158162" y="673768"/>
                  </a:cubicBezTo>
                  <a:cubicBezTo>
                    <a:pt x="169506" y="668096"/>
                    <a:pt x="183170" y="667895"/>
                    <a:pt x="194257" y="661736"/>
                  </a:cubicBezTo>
                  <a:cubicBezTo>
                    <a:pt x="219538" y="647691"/>
                    <a:pt x="242383" y="629652"/>
                    <a:pt x="266446" y="613610"/>
                  </a:cubicBezTo>
                  <a:cubicBezTo>
                    <a:pt x="278478" y="605589"/>
                    <a:pt x="288823" y="594120"/>
                    <a:pt x="302541" y="589547"/>
                  </a:cubicBezTo>
                  <a:lnTo>
                    <a:pt x="338636" y="577515"/>
                  </a:lnTo>
                  <a:cubicBezTo>
                    <a:pt x="360599" y="561043"/>
                    <a:pt x="441180" y="499218"/>
                    <a:pt x="458952" y="493294"/>
                  </a:cubicBezTo>
                  <a:lnTo>
                    <a:pt x="495046" y="481263"/>
                  </a:lnTo>
                  <a:cubicBezTo>
                    <a:pt x="559214" y="385010"/>
                    <a:pt x="474993" y="501316"/>
                    <a:pt x="555204" y="421105"/>
                  </a:cubicBezTo>
                  <a:cubicBezTo>
                    <a:pt x="635415" y="340894"/>
                    <a:pt x="519109" y="425115"/>
                    <a:pt x="615362" y="360947"/>
                  </a:cubicBezTo>
                  <a:cubicBezTo>
                    <a:pt x="598355" y="275914"/>
                    <a:pt x="609798" y="320194"/>
                    <a:pt x="579267" y="228600"/>
                  </a:cubicBezTo>
                  <a:lnTo>
                    <a:pt x="567236" y="192505"/>
                  </a:lnTo>
                  <a:cubicBezTo>
                    <a:pt x="547328" y="33245"/>
                    <a:pt x="567901" y="146704"/>
                    <a:pt x="543173" y="60157"/>
                  </a:cubicBezTo>
                  <a:cubicBezTo>
                    <a:pt x="538630" y="44257"/>
                    <a:pt x="541471" y="24943"/>
                    <a:pt x="531141" y="12031"/>
                  </a:cubicBezTo>
                  <a:cubicBezTo>
                    <a:pt x="523218" y="2128"/>
                    <a:pt x="507078" y="4010"/>
                    <a:pt x="495046" y="0"/>
                  </a:cubicBezTo>
                  <a:cubicBezTo>
                    <a:pt x="455147" y="13299"/>
                    <a:pt x="464968" y="30078"/>
                    <a:pt x="458952" y="36094"/>
                  </a:cubicBezTo>
                  <a:close/>
                </a:path>
              </a:pathLst>
            </a:custGeom>
            <a:solidFill>
              <a:schemeClr val="bg1">
                <a:lumMod val="75000"/>
              </a:schemeClr>
            </a:solidFill>
            <a:ln>
              <a:gradFill flip="none" rotWithShape="1">
                <a:gsLst>
                  <a:gs pos="0">
                    <a:schemeClr val="accent3">
                      <a:lumMod val="67000"/>
                    </a:schemeClr>
                  </a:gs>
                  <a:gs pos="48000">
                    <a:schemeClr val="accent3">
                      <a:lumMod val="97000"/>
                      <a:lumOff val="3000"/>
                    </a:schemeClr>
                  </a:gs>
                  <a:gs pos="100000">
                    <a:schemeClr val="bg1">
                      <a:lumMod val="95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018927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5DE4-70CA-7370-ADE5-12409AD96ED4}"/>
              </a:ext>
            </a:extLst>
          </p:cNvPr>
          <p:cNvSpPr>
            <a:spLocks noGrp="1"/>
          </p:cNvSpPr>
          <p:nvPr>
            <p:ph type="title"/>
          </p:nvPr>
        </p:nvSpPr>
        <p:spPr/>
        <p:txBody>
          <a:bodyPr/>
          <a:lstStyle/>
          <a:p>
            <a:r>
              <a:rPr lang="en-US" dirty="0"/>
              <a:t>1910.119(p) Trade Secrets</a:t>
            </a:r>
          </a:p>
        </p:txBody>
      </p:sp>
      <p:sp>
        <p:nvSpPr>
          <p:cNvPr id="3" name="Content Placeholder 2">
            <a:extLst>
              <a:ext uri="{FF2B5EF4-FFF2-40B4-BE49-F238E27FC236}">
                <a16:creationId xmlns:a16="http://schemas.microsoft.com/office/drawing/2014/main" id="{599C22F5-B0A7-D090-5F9A-BF8C0686E346}"/>
              </a:ext>
            </a:extLst>
          </p:cNvPr>
          <p:cNvSpPr>
            <a:spLocks noGrp="1"/>
          </p:cNvSpPr>
          <p:nvPr>
            <p:ph idx="1"/>
          </p:nvPr>
        </p:nvSpPr>
        <p:spPr>
          <a:xfrm>
            <a:off x="609599" y="1071155"/>
            <a:ext cx="10972800" cy="3701143"/>
          </a:xfrm>
        </p:spPr>
        <p:txBody>
          <a:bodyPr/>
          <a:lstStyle/>
          <a:p>
            <a:r>
              <a:rPr lang="en-US" sz="2200" dirty="0"/>
              <a:t>Purpose – Recognize that information required under the standard may be trade secret, but that this is not an impediment to sharing the information with affected employees</a:t>
            </a:r>
          </a:p>
          <a:p>
            <a:r>
              <a:rPr lang="en-US" sz="2200" dirty="0"/>
              <a:t>Information related to</a:t>
            </a:r>
          </a:p>
          <a:p>
            <a:pPr lvl="1"/>
            <a:r>
              <a:rPr lang="en-US" sz="2000" dirty="0"/>
              <a:t>PSI</a:t>
            </a:r>
          </a:p>
          <a:p>
            <a:pPr lvl="1"/>
            <a:r>
              <a:rPr lang="en-US" sz="2000" dirty="0"/>
              <a:t>PHAs</a:t>
            </a:r>
          </a:p>
          <a:p>
            <a:pPr lvl="1"/>
            <a:r>
              <a:rPr lang="en-US" sz="2000" dirty="0"/>
              <a:t>SOPs</a:t>
            </a:r>
          </a:p>
          <a:p>
            <a:pPr lvl="1"/>
            <a:r>
              <a:rPr lang="en-US" sz="2000" dirty="0"/>
              <a:t>II</a:t>
            </a:r>
          </a:p>
          <a:p>
            <a:pPr lvl="1"/>
            <a:r>
              <a:rPr lang="en-US" sz="2000" dirty="0"/>
              <a:t>ER</a:t>
            </a:r>
          </a:p>
          <a:p>
            <a:pPr lvl="1"/>
            <a:r>
              <a:rPr lang="en-US" sz="2000" dirty="0"/>
              <a:t>Compliance Audits</a:t>
            </a:r>
          </a:p>
          <a:p>
            <a:r>
              <a:rPr lang="en-US" sz="2200" dirty="0"/>
              <a:t>Can require “those to whom the information is made available” to sign confidentiality agreements</a:t>
            </a:r>
          </a:p>
          <a:p>
            <a:r>
              <a:rPr lang="en-US" sz="2200" dirty="0"/>
              <a:t>Employees and designated representatives must have access to trade secret information in PHAs and other documents required to be developed under the standard</a:t>
            </a:r>
          </a:p>
        </p:txBody>
      </p:sp>
      <p:pic>
        <p:nvPicPr>
          <p:cNvPr id="12290" name="Picture 2" descr="Spy Silhouette Icon. Clipart Image Stock Vector ...">
            <a:extLst>
              <a:ext uri="{FF2B5EF4-FFF2-40B4-BE49-F238E27FC236}">
                <a16:creationId xmlns:a16="http://schemas.microsoft.com/office/drawing/2014/main" id="{616F33EC-C121-8C78-0272-8771D9614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2097813"/>
            <a:ext cx="2036037" cy="203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11501"/>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852AB-B10F-9F5A-9C32-5C990F49F911}"/>
              </a:ext>
            </a:extLst>
          </p:cNvPr>
          <p:cNvSpPr>
            <a:spLocks noGrp="1"/>
          </p:cNvSpPr>
          <p:nvPr>
            <p:ph type="title"/>
          </p:nvPr>
        </p:nvSpPr>
        <p:spPr/>
        <p:txBody>
          <a:bodyPr/>
          <a:lstStyle/>
          <a:p>
            <a:r>
              <a:rPr lang="en-US" dirty="0"/>
              <a:t>OSHA PSM – What’s Missing</a:t>
            </a:r>
          </a:p>
        </p:txBody>
      </p:sp>
      <p:sp>
        <p:nvSpPr>
          <p:cNvPr id="3" name="Content Placeholder 2">
            <a:extLst>
              <a:ext uri="{FF2B5EF4-FFF2-40B4-BE49-F238E27FC236}">
                <a16:creationId xmlns:a16="http://schemas.microsoft.com/office/drawing/2014/main" id="{8F692B08-043C-69FC-7884-C9BC8775EBD4}"/>
              </a:ext>
            </a:extLst>
          </p:cNvPr>
          <p:cNvSpPr>
            <a:spLocks noGrp="1"/>
          </p:cNvSpPr>
          <p:nvPr>
            <p:ph idx="1"/>
          </p:nvPr>
        </p:nvSpPr>
        <p:spPr>
          <a:xfrm>
            <a:off x="609598" y="1262742"/>
            <a:ext cx="10972800" cy="3675018"/>
          </a:xfrm>
        </p:spPr>
        <p:txBody>
          <a:bodyPr/>
          <a:lstStyle/>
          <a:p>
            <a:r>
              <a:rPr lang="en-US" sz="2400" dirty="0"/>
              <a:t>CCPS Risk Based Process Safety</a:t>
            </a:r>
          </a:p>
          <a:p>
            <a:pPr lvl="1"/>
            <a:r>
              <a:rPr lang="en-US" sz="2000" dirty="0"/>
              <a:t>Process Safety Culture / Leadership Commitment</a:t>
            </a:r>
          </a:p>
          <a:p>
            <a:pPr lvl="1"/>
            <a:r>
              <a:rPr lang="en-US" sz="2000" dirty="0"/>
              <a:t>Process Safety Competency</a:t>
            </a:r>
          </a:p>
          <a:p>
            <a:pPr lvl="1"/>
            <a:r>
              <a:rPr lang="en-US" sz="2000" dirty="0"/>
              <a:t>Stakeholder Outreach</a:t>
            </a:r>
          </a:p>
          <a:p>
            <a:pPr lvl="1"/>
            <a:r>
              <a:rPr lang="en-US" sz="2000" dirty="0"/>
              <a:t>Conduct of Operations</a:t>
            </a:r>
          </a:p>
          <a:p>
            <a:pPr lvl="1"/>
            <a:r>
              <a:rPr lang="en-US" sz="2000" dirty="0"/>
              <a:t>Process Safety Metrics</a:t>
            </a:r>
          </a:p>
          <a:p>
            <a:pPr lvl="1"/>
            <a:r>
              <a:rPr lang="en-US" sz="2000" dirty="0"/>
              <a:t>Management Review and Continuous Improvement</a:t>
            </a:r>
          </a:p>
          <a:p>
            <a:r>
              <a:rPr lang="en-US" sz="2400" dirty="0"/>
              <a:t>Chemical Safety Board</a:t>
            </a:r>
          </a:p>
          <a:p>
            <a:pPr lvl="1"/>
            <a:r>
              <a:rPr lang="en-US" sz="2000" dirty="0"/>
              <a:t>Chemical Reactivity</a:t>
            </a:r>
          </a:p>
          <a:p>
            <a:pPr lvl="1"/>
            <a:r>
              <a:rPr lang="en-US" sz="2000" dirty="0"/>
              <a:t>Combustible Dusts</a:t>
            </a:r>
          </a:p>
          <a:p>
            <a:r>
              <a:rPr lang="en-US" sz="2400" dirty="0"/>
              <a:t>Other Stakeholders</a:t>
            </a:r>
          </a:p>
          <a:p>
            <a:pPr lvl="1"/>
            <a:r>
              <a:rPr lang="en-US" sz="2000" dirty="0"/>
              <a:t>Inherently Safer Design</a:t>
            </a:r>
          </a:p>
        </p:txBody>
      </p:sp>
      <p:pic>
        <p:nvPicPr>
          <p:cNvPr id="19458" name="Picture 2" descr="Image result for what's missing clipart">
            <a:extLst>
              <a:ext uri="{FF2B5EF4-FFF2-40B4-BE49-F238E27FC236}">
                <a16:creationId xmlns:a16="http://schemas.microsoft.com/office/drawing/2014/main" id="{9CDAD2F1-9C48-F885-D1F7-714A8B229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6824" y="2184797"/>
            <a:ext cx="1990725" cy="2488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368356"/>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184E6C37-950C-F5F5-2D54-5B56D92D5548}"/>
              </a:ext>
            </a:extLst>
          </p:cNvPr>
          <p:cNvSpPr>
            <a:spLocks noGrp="1"/>
          </p:cNvSpPr>
          <p:nvPr>
            <p:ph type="title"/>
          </p:nvPr>
        </p:nvSpPr>
        <p:spPr>
          <a:xfrm>
            <a:off x="0" y="0"/>
            <a:ext cx="12192000" cy="762000"/>
          </a:xfrm>
        </p:spPr>
        <p:txBody>
          <a:bodyPr wrap="square" anchor="ctr">
            <a:normAutofit/>
          </a:bodyPr>
          <a:lstStyle/>
          <a:p>
            <a:r>
              <a:rPr lang="en-US" dirty="0"/>
              <a:t>Questions?</a:t>
            </a:r>
          </a:p>
        </p:txBody>
      </p:sp>
      <p:pic>
        <p:nvPicPr>
          <p:cNvPr id="8" name="Video 7" descr="Icon&#10;&#10;Description automatically generated">
            <a:extLst>
              <a:ext uri="{FF2B5EF4-FFF2-40B4-BE49-F238E27FC236}">
                <a16:creationId xmlns:a16="http://schemas.microsoft.com/office/drawing/2014/main" id="{9BB3C7B8-0050-B67C-DA5C-A5C67FBA91D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743" r="-1" b="8620"/>
          <a:stretch/>
        </p:blipFill>
        <p:spPr>
          <a:xfrm>
            <a:off x="20" y="762000"/>
            <a:ext cx="12191980" cy="6096000"/>
          </a:xfrm>
          <a:prstGeom prst="rect">
            <a:avLst/>
          </a:prstGeom>
          <a:noFill/>
        </p:spPr>
      </p:pic>
    </p:spTree>
    <p:extLst>
      <p:ext uri="{BB962C8B-B14F-4D97-AF65-F5344CB8AC3E}">
        <p14:creationId xmlns:p14="http://schemas.microsoft.com/office/powerpoint/2010/main" val="204831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7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mute="1">
                <p:cTn id="12" repeatCount="indefinite" fill="hold" display="0">
                  <p:stCondLst>
                    <p:cond delay="indefinite"/>
                  </p:stCondLst>
                </p:cTn>
                <p:tgtEl>
                  <p:spTgt spid="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963A4-1785-96DC-AB92-1BB8F2C05591}"/>
              </a:ext>
            </a:extLst>
          </p:cNvPr>
          <p:cNvSpPr>
            <a:spLocks noGrp="1"/>
          </p:cNvSpPr>
          <p:nvPr>
            <p:ph type="title"/>
          </p:nvPr>
        </p:nvSpPr>
        <p:spPr/>
        <p:txBody>
          <a:bodyPr/>
          <a:lstStyle/>
          <a:p>
            <a:r>
              <a:rPr lang="en-US" dirty="0"/>
              <a:t>14 Elements</a:t>
            </a:r>
          </a:p>
        </p:txBody>
      </p:sp>
      <p:sp>
        <p:nvSpPr>
          <p:cNvPr id="4" name="Content Placeholder 3">
            <a:extLst>
              <a:ext uri="{FF2B5EF4-FFF2-40B4-BE49-F238E27FC236}">
                <a16:creationId xmlns:a16="http://schemas.microsoft.com/office/drawing/2014/main" id="{BF6BE54D-38C0-C793-D394-A4951C745C76}"/>
              </a:ext>
            </a:extLst>
          </p:cNvPr>
          <p:cNvSpPr>
            <a:spLocks noGrp="1"/>
          </p:cNvSpPr>
          <p:nvPr>
            <p:ph idx="1"/>
          </p:nvPr>
        </p:nvSpPr>
        <p:spPr>
          <a:xfrm>
            <a:off x="609600" y="897916"/>
            <a:ext cx="5181600" cy="4366846"/>
          </a:xfrm>
        </p:spPr>
        <p:txBody>
          <a:bodyPr/>
          <a:lstStyle/>
          <a:p>
            <a:r>
              <a:rPr lang="en-US" dirty="0"/>
              <a:t>Application</a:t>
            </a:r>
          </a:p>
          <a:p>
            <a:r>
              <a:rPr lang="en-US" dirty="0"/>
              <a:t>Employee Participation</a:t>
            </a:r>
          </a:p>
          <a:p>
            <a:r>
              <a:rPr lang="en-US" dirty="0"/>
              <a:t>Process Safety Information</a:t>
            </a:r>
          </a:p>
          <a:p>
            <a:r>
              <a:rPr lang="en-US" dirty="0"/>
              <a:t>Process Hazard Analysis</a:t>
            </a:r>
          </a:p>
          <a:p>
            <a:r>
              <a:rPr lang="en-US" dirty="0"/>
              <a:t>Operating Procedures</a:t>
            </a:r>
          </a:p>
          <a:p>
            <a:r>
              <a:rPr lang="en-US" dirty="0"/>
              <a:t>Training</a:t>
            </a:r>
          </a:p>
          <a:p>
            <a:r>
              <a:rPr lang="en-US" dirty="0"/>
              <a:t>Contractors</a:t>
            </a:r>
          </a:p>
          <a:p>
            <a:r>
              <a:rPr lang="en-US" dirty="0"/>
              <a:t>Pre-Startup Safety Review</a:t>
            </a:r>
          </a:p>
        </p:txBody>
      </p:sp>
      <p:sp>
        <p:nvSpPr>
          <p:cNvPr id="5" name="Content Placeholder 4">
            <a:extLst>
              <a:ext uri="{FF2B5EF4-FFF2-40B4-BE49-F238E27FC236}">
                <a16:creationId xmlns:a16="http://schemas.microsoft.com/office/drawing/2014/main" id="{9A9C8870-565F-BF31-1665-867F5E3044A2}"/>
              </a:ext>
            </a:extLst>
          </p:cNvPr>
          <p:cNvSpPr>
            <a:spLocks noGrp="1"/>
          </p:cNvSpPr>
          <p:nvPr>
            <p:ph idx="10"/>
          </p:nvPr>
        </p:nvSpPr>
        <p:spPr>
          <a:xfrm>
            <a:off x="6400802" y="897917"/>
            <a:ext cx="5181600" cy="4366845"/>
          </a:xfrm>
        </p:spPr>
        <p:txBody>
          <a:bodyPr/>
          <a:lstStyle/>
          <a:p>
            <a:r>
              <a:rPr lang="en-US" dirty="0"/>
              <a:t>Mechanical Integrity</a:t>
            </a:r>
          </a:p>
          <a:p>
            <a:r>
              <a:rPr lang="en-US" dirty="0"/>
              <a:t>Hot Work Permit</a:t>
            </a:r>
          </a:p>
          <a:p>
            <a:r>
              <a:rPr lang="en-US" dirty="0"/>
              <a:t>Management of Change</a:t>
            </a:r>
          </a:p>
          <a:p>
            <a:r>
              <a:rPr lang="en-US" dirty="0"/>
              <a:t>Incident Investigation</a:t>
            </a:r>
          </a:p>
          <a:p>
            <a:r>
              <a:rPr lang="en-US" dirty="0"/>
              <a:t>Emergency Planning and Response</a:t>
            </a:r>
          </a:p>
          <a:p>
            <a:r>
              <a:rPr lang="en-US" dirty="0"/>
              <a:t>Compliance Audits</a:t>
            </a:r>
          </a:p>
          <a:p>
            <a:r>
              <a:rPr lang="en-US" dirty="0"/>
              <a:t>Trade Secrets</a:t>
            </a:r>
          </a:p>
          <a:p>
            <a:endParaRPr lang="en-US" dirty="0"/>
          </a:p>
        </p:txBody>
      </p:sp>
      <p:sp>
        <p:nvSpPr>
          <p:cNvPr id="6" name="TextBox 5">
            <a:extLst>
              <a:ext uri="{FF2B5EF4-FFF2-40B4-BE49-F238E27FC236}">
                <a16:creationId xmlns:a16="http://schemas.microsoft.com/office/drawing/2014/main" id="{1C5989D1-1E56-2DB4-83CB-6EB82A46D536}"/>
              </a:ext>
            </a:extLst>
          </p:cNvPr>
          <p:cNvSpPr txBox="1"/>
          <p:nvPr/>
        </p:nvSpPr>
        <p:spPr>
          <a:xfrm>
            <a:off x="704850" y="5133975"/>
            <a:ext cx="10877549" cy="646331"/>
          </a:xfrm>
          <a:prstGeom prst="rect">
            <a:avLst/>
          </a:prstGeom>
          <a:noFill/>
        </p:spPr>
        <p:txBody>
          <a:bodyPr wrap="square" rtlCol="0">
            <a:spAutoFit/>
          </a:bodyPr>
          <a:lstStyle/>
          <a:p>
            <a:pPr marL="285750" indent="-285750">
              <a:buFont typeface="Arial" panose="020B0604020202020204" pitchFamily="34" charset="0"/>
              <a:buChar char="•"/>
            </a:pPr>
            <a:r>
              <a:rPr lang="en-US" dirty="0"/>
              <a:t>Definitions (Between Application and Employee Participation)</a:t>
            </a:r>
          </a:p>
          <a:p>
            <a:pPr marL="285750" indent="-285750">
              <a:buFont typeface="Arial" panose="020B0604020202020204" pitchFamily="34" charset="0"/>
              <a:buChar char="•"/>
            </a:pPr>
            <a:r>
              <a:rPr lang="en-US" dirty="0"/>
              <a:t>Appendix A (Mandatory):  List of Highly Hazardous Chemicals, Toxics and Reactives</a:t>
            </a:r>
          </a:p>
        </p:txBody>
      </p:sp>
    </p:spTree>
    <p:extLst>
      <p:ext uri="{BB962C8B-B14F-4D97-AF65-F5344CB8AC3E}">
        <p14:creationId xmlns:p14="http://schemas.microsoft.com/office/powerpoint/2010/main" val="376644525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A63382C-766D-92F2-5B52-8FB6F6161985}"/>
              </a:ext>
            </a:extLst>
          </p:cNvPr>
          <p:cNvSpPr>
            <a:spLocks noGrp="1"/>
          </p:cNvSpPr>
          <p:nvPr>
            <p:ph type="title"/>
          </p:nvPr>
        </p:nvSpPr>
        <p:spPr>
          <a:xfrm>
            <a:off x="609598" y="0"/>
            <a:ext cx="10972801" cy="762000"/>
          </a:xfrm>
        </p:spPr>
        <p:txBody>
          <a:bodyPr/>
          <a:lstStyle/>
          <a:p>
            <a:r>
              <a:rPr lang="en-US" dirty="0"/>
              <a:t>1910.119(a) Application</a:t>
            </a:r>
          </a:p>
        </p:txBody>
      </p:sp>
      <p:sp>
        <p:nvSpPr>
          <p:cNvPr id="11" name="Content Placeholder 2">
            <a:extLst>
              <a:ext uri="{FF2B5EF4-FFF2-40B4-BE49-F238E27FC236}">
                <a16:creationId xmlns:a16="http://schemas.microsoft.com/office/drawing/2014/main" id="{753CB163-834F-850E-C934-31D7A7F7A216}"/>
              </a:ext>
            </a:extLst>
          </p:cNvPr>
          <p:cNvSpPr>
            <a:spLocks noGrp="1"/>
          </p:cNvSpPr>
          <p:nvPr>
            <p:ph idx="1"/>
          </p:nvPr>
        </p:nvSpPr>
        <p:spPr>
          <a:xfrm>
            <a:off x="609598" y="1256134"/>
            <a:ext cx="10972800" cy="3638084"/>
          </a:xfrm>
        </p:spPr>
        <p:txBody>
          <a:bodyPr/>
          <a:lstStyle/>
          <a:p>
            <a:r>
              <a:rPr lang="en-US" sz="2400" dirty="0"/>
              <a:t>Applies to:</a:t>
            </a:r>
          </a:p>
          <a:p>
            <a:pPr lvl="1"/>
            <a:r>
              <a:rPr lang="en-US" sz="2000" dirty="0"/>
              <a:t>Process which involves a chemical list in Appendix A at or above the threshold quantity</a:t>
            </a:r>
          </a:p>
          <a:p>
            <a:pPr lvl="1"/>
            <a:r>
              <a:rPr lang="en-US" sz="2000" dirty="0"/>
              <a:t>10,000 lbs or more of flammables in one location</a:t>
            </a:r>
          </a:p>
          <a:p>
            <a:pPr lvl="2"/>
            <a:r>
              <a:rPr lang="en-US" sz="1800" dirty="0"/>
              <a:t>Category 1 flammable gas as defined in 1910.1200(c), OR</a:t>
            </a:r>
          </a:p>
          <a:p>
            <a:pPr lvl="2"/>
            <a:r>
              <a:rPr lang="en-US" sz="1800" dirty="0"/>
              <a:t>Flammable liquid with flash point below 100</a:t>
            </a:r>
            <a:r>
              <a:rPr lang="en-US" sz="1800" baseline="30000" dirty="0"/>
              <a:t>o</a:t>
            </a:r>
            <a:r>
              <a:rPr lang="en-US" sz="1800" dirty="0"/>
              <a:t>F</a:t>
            </a:r>
          </a:p>
          <a:p>
            <a:pPr lvl="2"/>
            <a:r>
              <a:rPr lang="en-US" sz="1800" dirty="0"/>
              <a:t>Except:</a:t>
            </a:r>
          </a:p>
          <a:p>
            <a:pPr lvl="3"/>
            <a:r>
              <a:rPr lang="en-US" sz="1600" dirty="0"/>
              <a:t>Hydrocarbon fuels used solely for workplace consumption, if not a part of a covered process</a:t>
            </a:r>
          </a:p>
          <a:p>
            <a:pPr lvl="3"/>
            <a:r>
              <a:rPr lang="en-US" sz="1600" dirty="0"/>
              <a:t>Flammable liquids with a flash point below 100oF stored in atmospheric tanks and kept below their normal boiling point without chilling or refrigeration</a:t>
            </a:r>
          </a:p>
          <a:p>
            <a:r>
              <a:rPr lang="en-US" sz="2400" dirty="0"/>
              <a:t>Does not apply to</a:t>
            </a:r>
          </a:p>
          <a:p>
            <a:pPr lvl="1"/>
            <a:r>
              <a:rPr lang="en-US" sz="2000" dirty="0"/>
              <a:t>Retail facilities</a:t>
            </a:r>
          </a:p>
          <a:p>
            <a:pPr lvl="1"/>
            <a:r>
              <a:rPr lang="en-US" sz="2000" dirty="0"/>
              <a:t>Oil or gas well drilling or servicing operations</a:t>
            </a:r>
          </a:p>
          <a:p>
            <a:pPr lvl="1"/>
            <a:r>
              <a:rPr lang="en-US" sz="2000" dirty="0"/>
              <a:t>Normally unoccupied remote facilities</a:t>
            </a:r>
          </a:p>
        </p:txBody>
      </p:sp>
    </p:spTree>
    <p:extLst>
      <p:ext uri="{BB962C8B-B14F-4D97-AF65-F5344CB8AC3E}">
        <p14:creationId xmlns:p14="http://schemas.microsoft.com/office/powerpoint/2010/main" val="65427986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B204B-3B75-BF1A-DF13-250DB69F303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1625245E-EB7A-4993-193A-B26798DC5964}"/>
              </a:ext>
            </a:extLst>
          </p:cNvPr>
          <p:cNvSpPr>
            <a:spLocks noGrp="1"/>
          </p:cNvSpPr>
          <p:nvPr>
            <p:ph idx="1"/>
          </p:nvPr>
        </p:nvSpPr>
        <p:spPr>
          <a:xfrm>
            <a:off x="609599" y="1027611"/>
            <a:ext cx="10972800" cy="3709851"/>
          </a:xfrm>
        </p:spPr>
        <p:txBody>
          <a:bodyPr/>
          <a:lstStyle/>
          <a:p>
            <a:r>
              <a:rPr lang="en-US" sz="2400" dirty="0"/>
              <a:t>Nuance – definition of “Process”</a:t>
            </a:r>
          </a:p>
          <a:p>
            <a:pPr lvl="1"/>
            <a:r>
              <a:rPr lang="en-US" sz="1800" dirty="0"/>
              <a:t>Any activity involving a highly hazardous chemical (HHC) including any use, storage, manufacturing, handling, or the on-site movement of such chemicals, or combination of these activities.</a:t>
            </a:r>
          </a:p>
          <a:p>
            <a:pPr lvl="1"/>
            <a:r>
              <a:rPr lang="en-US" sz="1800" dirty="0"/>
              <a:t>Single process considered to be:</a:t>
            </a:r>
          </a:p>
          <a:p>
            <a:pPr lvl="2"/>
            <a:r>
              <a:rPr lang="en-US" sz="1600" dirty="0"/>
              <a:t>Any group of vessels which are interconnected</a:t>
            </a:r>
          </a:p>
          <a:p>
            <a:pPr lvl="2"/>
            <a:r>
              <a:rPr lang="en-US" sz="1600" dirty="0"/>
              <a:t>Separate vessels which are located such that a highly hazardous chemical could be involved in a potential release</a:t>
            </a:r>
          </a:p>
          <a:p>
            <a:r>
              <a:rPr lang="en-US" sz="2400" dirty="0"/>
              <a:t>Many OSHA interpretations</a:t>
            </a:r>
          </a:p>
          <a:p>
            <a:r>
              <a:rPr lang="en-US" sz="2400" dirty="0"/>
              <a:t>Notable rulings:</a:t>
            </a:r>
          </a:p>
          <a:p>
            <a:pPr lvl="1"/>
            <a:r>
              <a:rPr lang="en-US" sz="1800" dirty="0"/>
              <a:t>Meer Decision (1997) – PSM coverage does not include flammables in atmospheric tanks even if interconnected with a covered process</a:t>
            </a:r>
          </a:p>
          <a:p>
            <a:pPr lvl="1"/>
            <a:r>
              <a:rPr lang="en-US" sz="1800" dirty="0"/>
              <a:t>Akzo Nobel Interpretation (1997) – Limits of a covered process</a:t>
            </a:r>
          </a:p>
          <a:p>
            <a:pPr lvl="1"/>
            <a:r>
              <a:rPr lang="en-US" sz="1800" dirty="0"/>
              <a:t>Wynnewood Refining (October 27, 2020)</a:t>
            </a:r>
          </a:p>
          <a:p>
            <a:pPr lvl="2"/>
            <a:r>
              <a:rPr lang="en-US" sz="1600" dirty="0"/>
              <a:t>Interconnectivity extends to utilities</a:t>
            </a:r>
          </a:p>
          <a:p>
            <a:pPr lvl="2"/>
            <a:r>
              <a:rPr lang="en-US" sz="1600" dirty="0"/>
              <a:t>“A vessel does not actually need to contain a highly hazardous chemical to be subject to PSM as long as the vessel is interconnected to a vessel that is subject to the standard.”</a:t>
            </a:r>
          </a:p>
          <a:p>
            <a:pPr lvl="1"/>
            <a:endParaRPr lang="en-US" dirty="0"/>
          </a:p>
        </p:txBody>
      </p:sp>
    </p:spTree>
    <p:extLst>
      <p:ext uri="{BB962C8B-B14F-4D97-AF65-F5344CB8AC3E}">
        <p14:creationId xmlns:p14="http://schemas.microsoft.com/office/powerpoint/2010/main" val="244829094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13962-F100-9F6A-7B2F-C8CB7866D433}"/>
              </a:ext>
            </a:extLst>
          </p:cNvPr>
          <p:cNvSpPr>
            <a:spLocks noGrp="1"/>
          </p:cNvSpPr>
          <p:nvPr>
            <p:ph type="title"/>
          </p:nvPr>
        </p:nvSpPr>
        <p:spPr/>
        <p:txBody>
          <a:bodyPr/>
          <a:lstStyle/>
          <a:p>
            <a:r>
              <a:rPr lang="en-US" dirty="0"/>
              <a:t>191.119(c) Employee Participation</a:t>
            </a:r>
          </a:p>
        </p:txBody>
      </p:sp>
      <p:sp>
        <p:nvSpPr>
          <p:cNvPr id="3" name="Content Placeholder 2">
            <a:extLst>
              <a:ext uri="{FF2B5EF4-FFF2-40B4-BE49-F238E27FC236}">
                <a16:creationId xmlns:a16="http://schemas.microsoft.com/office/drawing/2014/main" id="{68571526-EE25-265D-BA58-F4990994C5F8}"/>
              </a:ext>
            </a:extLst>
          </p:cNvPr>
          <p:cNvSpPr>
            <a:spLocks noGrp="1"/>
          </p:cNvSpPr>
          <p:nvPr>
            <p:ph idx="1"/>
          </p:nvPr>
        </p:nvSpPr>
        <p:spPr>
          <a:xfrm>
            <a:off x="609600" y="1767840"/>
            <a:ext cx="10972800" cy="3683726"/>
          </a:xfrm>
        </p:spPr>
        <p:txBody>
          <a:bodyPr/>
          <a:lstStyle/>
          <a:p>
            <a:r>
              <a:rPr lang="en-US" sz="2400" dirty="0"/>
              <a:t>Purpose – That employees have the information they need to understand the process hazards to which they potentially can be exposed</a:t>
            </a:r>
          </a:p>
          <a:p>
            <a:r>
              <a:rPr lang="en-US" sz="2400" dirty="0"/>
              <a:t>Requirements</a:t>
            </a:r>
          </a:p>
          <a:p>
            <a:pPr lvl="1"/>
            <a:r>
              <a:rPr lang="en-US" sz="2000" dirty="0"/>
              <a:t>Written employee participation plan</a:t>
            </a:r>
          </a:p>
          <a:p>
            <a:pPr lvl="1"/>
            <a:r>
              <a:rPr lang="en-US" sz="2000" dirty="0"/>
              <a:t>“Employers shall consult with employees and their representatives” on</a:t>
            </a:r>
          </a:p>
          <a:p>
            <a:pPr lvl="2"/>
            <a:r>
              <a:rPr lang="en-US" sz="1800" dirty="0"/>
              <a:t>Conduct and development of PHAs</a:t>
            </a:r>
          </a:p>
          <a:p>
            <a:pPr lvl="2"/>
            <a:r>
              <a:rPr lang="en-US" sz="1800" dirty="0"/>
              <a:t>Development of the other elements of the standard</a:t>
            </a:r>
          </a:p>
          <a:p>
            <a:pPr lvl="1"/>
            <a:r>
              <a:rPr lang="en-US" sz="2000" dirty="0"/>
              <a:t>Access by “employees and their representatives” to PHAs and “all other information required to be developed under this standard”</a:t>
            </a:r>
          </a:p>
        </p:txBody>
      </p:sp>
      <p:grpSp>
        <p:nvGrpSpPr>
          <p:cNvPr id="4" name="Group 3">
            <a:extLst>
              <a:ext uri="{FF2B5EF4-FFF2-40B4-BE49-F238E27FC236}">
                <a16:creationId xmlns:a16="http://schemas.microsoft.com/office/drawing/2014/main" id="{46A69A06-B1F0-122C-2D56-75A928648128}"/>
              </a:ext>
            </a:extLst>
          </p:cNvPr>
          <p:cNvGrpSpPr/>
          <p:nvPr/>
        </p:nvGrpSpPr>
        <p:grpSpPr>
          <a:xfrm>
            <a:off x="8934615" y="2562875"/>
            <a:ext cx="3004835" cy="1556279"/>
            <a:chOff x="6036712" y="1482436"/>
            <a:chExt cx="5687960" cy="2457108"/>
          </a:xfrm>
        </p:grpSpPr>
        <p:pic>
          <p:nvPicPr>
            <p:cNvPr id="5" name="Picture 4">
              <a:extLst>
                <a:ext uri="{FF2B5EF4-FFF2-40B4-BE49-F238E27FC236}">
                  <a16:creationId xmlns:a16="http://schemas.microsoft.com/office/drawing/2014/main" id="{E86232EA-781F-3FAF-7B7B-BAF75B20E0D2}"/>
                </a:ext>
              </a:extLst>
            </p:cNvPr>
            <p:cNvPicPr>
              <a:picLocks noChangeAspect="1"/>
            </p:cNvPicPr>
            <p:nvPr/>
          </p:nvPicPr>
          <p:blipFill>
            <a:blip r:embed="rId2"/>
            <a:stretch>
              <a:fillRect/>
            </a:stretch>
          </p:blipFill>
          <p:spPr>
            <a:xfrm>
              <a:off x="6036712" y="1482436"/>
              <a:ext cx="5687960" cy="2457108"/>
            </a:xfrm>
            <a:prstGeom prst="rect">
              <a:avLst/>
            </a:prstGeom>
          </p:spPr>
        </p:pic>
        <p:sp>
          <p:nvSpPr>
            <p:cNvPr id="6" name="Freeform 57">
              <a:extLst>
                <a:ext uri="{FF2B5EF4-FFF2-40B4-BE49-F238E27FC236}">
                  <a16:creationId xmlns:a16="http://schemas.microsoft.com/office/drawing/2014/main" id="{AB9F273F-21F8-25C6-F597-34BE3454D469}"/>
                </a:ext>
              </a:extLst>
            </p:cNvPr>
            <p:cNvSpPr/>
            <p:nvPr/>
          </p:nvSpPr>
          <p:spPr>
            <a:xfrm>
              <a:off x="8038939" y="3444213"/>
              <a:ext cx="245694" cy="298054"/>
            </a:xfrm>
            <a:custGeom>
              <a:avLst/>
              <a:gdLst>
                <a:gd name="connsiteX0" fmla="*/ 8628 w 258394"/>
                <a:gd name="connsiteY0" fmla="*/ 5954 h 298054"/>
                <a:gd name="connsiteX1" fmla="*/ 8628 w 258394"/>
                <a:gd name="connsiteY1" fmla="*/ 5954 h 298054"/>
                <a:gd name="connsiteX2" fmla="*/ 161 w 258394"/>
                <a:gd name="connsiteY2" fmla="*/ 238787 h 298054"/>
                <a:gd name="connsiteX3" fmla="*/ 4394 w 258394"/>
                <a:gd name="connsiteY3" fmla="*/ 272654 h 298054"/>
                <a:gd name="connsiteX4" fmla="*/ 42494 w 258394"/>
                <a:gd name="connsiteY4" fmla="*/ 285354 h 298054"/>
                <a:gd name="connsiteX5" fmla="*/ 67894 w 258394"/>
                <a:gd name="connsiteY5" fmla="*/ 293820 h 298054"/>
                <a:gd name="connsiteX6" fmla="*/ 80594 w 258394"/>
                <a:gd name="connsiteY6" fmla="*/ 298054 h 298054"/>
                <a:gd name="connsiteX7" fmla="*/ 177961 w 258394"/>
                <a:gd name="connsiteY7" fmla="*/ 293820 h 298054"/>
                <a:gd name="connsiteX8" fmla="*/ 220294 w 258394"/>
                <a:gd name="connsiteY8" fmla="*/ 281120 h 298054"/>
                <a:gd name="connsiteX9" fmla="*/ 232994 w 258394"/>
                <a:gd name="connsiteY9" fmla="*/ 276887 h 298054"/>
                <a:gd name="connsiteX10" fmla="*/ 245694 w 258394"/>
                <a:gd name="connsiteY10" fmla="*/ 217620 h 298054"/>
                <a:gd name="connsiteX11" fmla="*/ 249928 w 258394"/>
                <a:gd name="connsiteY11" fmla="*/ 107554 h 298054"/>
                <a:gd name="connsiteX12" fmla="*/ 258394 w 258394"/>
                <a:gd name="connsiteY12" fmla="*/ 44054 h 298054"/>
                <a:gd name="connsiteX13" fmla="*/ 254161 w 258394"/>
                <a:gd name="connsiteY13" fmla="*/ 1720 h 298054"/>
                <a:gd name="connsiteX14" fmla="*/ 237228 w 258394"/>
                <a:gd name="connsiteY14" fmla="*/ 5954 h 298054"/>
                <a:gd name="connsiteX15" fmla="*/ 211828 w 258394"/>
                <a:gd name="connsiteY15" fmla="*/ 14420 h 298054"/>
                <a:gd name="connsiteX16" fmla="*/ 199128 w 258394"/>
                <a:gd name="connsiteY16" fmla="*/ 18654 h 298054"/>
                <a:gd name="connsiteX17" fmla="*/ 161028 w 258394"/>
                <a:gd name="connsiteY17" fmla="*/ 27120 h 298054"/>
                <a:gd name="connsiteX18" fmla="*/ 122928 w 258394"/>
                <a:gd name="connsiteY18" fmla="*/ 31354 h 298054"/>
                <a:gd name="connsiteX19" fmla="*/ 93294 w 258394"/>
                <a:gd name="connsiteY19" fmla="*/ 27120 h 298054"/>
                <a:gd name="connsiteX20" fmla="*/ 72128 w 258394"/>
                <a:gd name="connsiteY20" fmla="*/ 22887 h 298054"/>
                <a:gd name="connsiteX21" fmla="*/ 42494 w 258394"/>
                <a:gd name="connsiteY21" fmla="*/ 18654 h 298054"/>
                <a:gd name="connsiteX22" fmla="*/ 8628 w 258394"/>
                <a:gd name="connsiteY22" fmla="*/ 5954 h 29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8394" h="298054">
                  <a:moveTo>
                    <a:pt x="8628" y="5954"/>
                  </a:moveTo>
                  <a:lnTo>
                    <a:pt x="8628" y="5954"/>
                  </a:lnTo>
                  <a:cubicBezTo>
                    <a:pt x="-1889" y="100595"/>
                    <a:pt x="161" y="71869"/>
                    <a:pt x="161" y="238787"/>
                  </a:cubicBezTo>
                  <a:cubicBezTo>
                    <a:pt x="161" y="250164"/>
                    <a:pt x="169" y="262091"/>
                    <a:pt x="4394" y="272654"/>
                  </a:cubicBezTo>
                  <a:cubicBezTo>
                    <a:pt x="8736" y="283508"/>
                    <a:pt x="38227" y="284287"/>
                    <a:pt x="42494" y="285354"/>
                  </a:cubicBezTo>
                  <a:cubicBezTo>
                    <a:pt x="51152" y="287519"/>
                    <a:pt x="59427" y="290998"/>
                    <a:pt x="67894" y="293820"/>
                  </a:cubicBezTo>
                  <a:lnTo>
                    <a:pt x="80594" y="298054"/>
                  </a:lnTo>
                  <a:cubicBezTo>
                    <a:pt x="113050" y="296643"/>
                    <a:pt x="145563" y="296220"/>
                    <a:pt x="177961" y="293820"/>
                  </a:cubicBezTo>
                  <a:cubicBezTo>
                    <a:pt x="186189" y="293210"/>
                    <a:pt x="216009" y="282548"/>
                    <a:pt x="220294" y="281120"/>
                  </a:cubicBezTo>
                  <a:lnTo>
                    <a:pt x="232994" y="276887"/>
                  </a:lnTo>
                  <a:cubicBezTo>
                    <a:pt x="243543" y="234693"/>
                    <a:pt x="239548" y="254498"/>
                    <a:pt x="245694" y="217620"/>
                  </a:cubicBezTo>
                  <a:cubicBezTo>
                    <a:pt x="247105" y="180931"/>
                    <a:pt x="247833" y="144210"/>
                    <a:pt x="249928" y="107554"/>
                  </a:cubicBezTo>
                  <a:cubicBezTo>
                    <a:pt x="251280" y="83899"/>
                    <a:pt x="254633" y="66625"/>
                    <a:pt x="258394" y="44054"/>
                  </a:cubicBezTo>
                  <a:cubicBezTo>
                    <a:pt x="256983" y="29943"/>
                    <a:pt x="261048" y="14117"/>
                    <a:pt x="254161" y="1720"/>
                  </a:cubicBezTo>
                  <a:cubicBezTo>
                    <a:pt x="251336" y="-3366"/>
                    <a:pt x="242801" y="4282"/>
                    <a:pt x="237228" y="5954"/>
                  </a:cubicBezTo>
                  <a:cubicBezTo>
                    <a:pt x="228680" y="8518"/>
                    <a:pt x="220295" y="11598"/>
                    <a:pt x="211828" y="14420"/>
                  </a:cubicBezTo>
                  <a:cubicBezTo>
                    <a:pt x="207595" y="15831"/>
                    <a:pt x="203457" y="17572"/>
                    <a:pt x="199128" y="18654"/>
                  </a:cubicBezTo>
                  <a:cubicBezTo>
                    <a:pt x="186804" y="21735"/>
                    <a:pt x="173567" y="25329"/>
                    <a:pt x="161028" y="27120"/>
                  </a:cubicBezTo>
                  <a:cubicBezTo>
                    <a:pt x="148378" y="28927"/>
                    <a:pt x="135628" y="29943"/>
                    <a:pt x="122928" y="31354"/>
                  </a:cubicBezTo>
                  <a:cubicBezTo>
                    <a:pt x="113050" y="29943"/>
                    <a:pt x="103137" y="28760"/>
                    <a:pt x="93294" y="27120"/>
                  </a:cubicBezTo>
                  <a:cubicBezTo>
                    <a:pt x="86197" y="25937"/>
                    <a:pt x="79225" y="24070"/>
                    <a:pt x="72128" y="22887"/>
                  </a:cubicBezTo>
                  <a:cubicBezTo>
                    <a:pt x="62285" y="21247"/>
                    <a:pt x="52336" y="20294"/>
                    <a:pt x="42494" y="18654"/>
                  </a:cubicBezTo>
                  <a:cubicBezTo>
                    <a:pt x="35397" y="17471"/>
                    <a:pt x="14272" y="8071"/>
                    <a:pt x="8628" y="5954"/>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58">
              <a:extLst>
                <a:ext uri="{FF2B5EF4-FFF2-40B4-BE49-F238E27FC236}">
                  <a16:creationId xmlns:a16="http://schemas.microsoft.com/office/drawing/2014/main" id="{F81F763D-3989-950C-C095-45BD348756BF}"/>
                </a:ext>
              </a:extLst>
            </p:cNvPr>
            <p:cNvSpPr/>
            <p:nvPr/>
          </p:nvSpPr>
          <p:spPr>
            <a:xfrm>
              <a:off x="8360833" y="3344333"/>
              <a:ext cx="271992" cy="406400"/>
            </a:xfrm>
            <a:custGeom>
              <a:avLst/>
              <a:gdLst>
                <a:gd name="connsiteX0" fmla="*/ 0 w 266700"/>
                <a:gd name="connsiteY0" fmla="*/ 0 h 406400"/>
                <a:gd name="connsiteX1" fmla="*/ 0 w 266700"/>
                <a:gd name="connsiteY1" fmla="*/ 0 h 406400"/>
                <a:gd name="connsiteX2" fmla="*/ 12700 w 266700"/>
                <a:gd name="connsiteY2" fmla="*/ 114300 h 406400"/>
                <a:gd name="connsiteX3" fmla="*/ 25400 w 266700"/>
                <a:gd name="connsiteY3" fmla="*/ 160867 h 406400"/>
                <a:gd name="connsiteX4" fmla="*/ 33867 w 266700"/>
                <a:gd name="connsiteY4" fmla="*/ 228600 h 406400"/>
                <a:gd name="connsiteX5" fmla="*/ 29634 w 266700"/>
                <a:gd name="connsiteY5" fmla="*/ 317500 h 406400"/>
                <a:gd name="connsiteX6" fmla="*/ 33867 w 266700"/>
                <a:gd name="connsiteY6" fmla="*/ 385234 h 406400"/>
                <a:gd name="connsiteX7" fmla="*/ 46567 w 266700"/>
                <a:gd name="connsiteY7" fmla="*/ 393700 h 406400"/>
                <a:gd name="connsiteX8" fmla="*/ 101600 w 266700"/>
                <a:gd name="connsiteY8" fmla="*/ 406400 h 406400"/>
                <a:gd name="connsiteX9" fmla="*/ 190500 w 266700"/>
                <a:gd name="connsiteY9" fmla="*/ 397934 h 406400"/>
                <a:gd name="connsiteX10" fmla="*/ 245534 w 266700"/>
                <a:gd name="connsiteY10" fmla="*/ 385234 h 406400"/>
                <a:gd name="connsiteX11" fmla="*/ 258234 w 266700"/>
                <a:gd name="connsiteY11" fmla="*/ 376767 h 406400"/>
                <a:gd name="connsiteX12" fmla="*/ 266700 w 266700"/>
                <a:gd name="connsiteY12" fmla="*/ 351367 h 406400"/>
                <a:gd name="connsiteX13" fmla="*/ 262467 w 266700"/>
                <a:gd name="connsiteY13" fmla="*/ 313267 h 406400"/>
                <a:gd name="connsiteX14" fmla="*/ 258234 w 266700"/>
                <a:gd name="connsiteY14" fmla="*/ 287867 h 406400"/>
                <a:gd name="connsiteX15" fmla="*/ 254000 w 266700"/>
                <a:gd name="connsiteY15" fmla="*/ 203200 h 406400"/>
                <a:gd name="connsiteX16" fmla="*/ 245534 w 266700"/>
                <a:gd name="connsiteY16" fmla="*/ 135467 h 406400"/>
                <a:gd name="connsiteX17" fmla="*/ 249767 w 266700"/>
                <a:gd name="connsiteY17" fmla="*/ 80434 h 406400"/>
                <a:gd name="connsiteX18" fmla="*/ 249767 w 266700"/>
                <a:gd name="connsiteY18" fmla="*/ 55034 h 406400"/>
                <a:gd name="connsiteX19" fmla="*/ 241300 w 266700"/>
                <a:gd name="connsiteY19" fmla="*/ 50800 h 406400"/>
                <a:gd name="connsiteX20" fmla="*/ 211667 w 266700"/>
                <a:gd name="connsiteY20" fmla="*/ 71967 h 406400"/>
                <a:gd name="connsiteX21" fmla="*/ 198967 w 266700"/>
                <a:gd name="connsiteY21" fmla="*/ 84667 h 406400"/>
                <a:gd name="connsiteX22" fmla="*/ 169334 w 266700"/>
                <a:gd name="connsiteY22" fmla="*/ 101600 h 406400"/>
                <a:gd name="connsiteX23" fmla="*/ 156634 w 266700"/>
                <a:gd name="connsiteY23" fmla="*/ 105834 h 406400"/>
                <a:gd name="connsiteX24" fmla="*/ 122767 w 266700"/>
                <a:gd name="connsiteY24" fmla="*/ 101600 h 406400"/>
                <a:gd name="connsiteX25" fmla="*/ 110067 w 266700"/>
                <a:gd name="connsiteY25" fmla="*/ 93134 h 406400"/>
                <a:gd name="connsiteX26" fmla="*/ 93134 w 266700"/>
                <a:gd name="connsiteY26" fmla="*/ 84667 h 406400"/>
                <a:gd name="connsiteX27" fmla="*/ 67734 w 266700"/>
                <a:gd name="connsiteY27" fmla="*/ 76200 h 406400"/>
                <a:gd name="connsiteX28" fmla="*/ 55034 w 266700"/>
                <a:gd name="connsiteY28" fmla="*/ 71967 h 406400"/>
                <a:gd name="connsiteX29" fmla="*/ 33867 w 266700"/>
                <a:gd name="connsiteY29" fmla="*/ 76200 h 406400"/>
                <a:gd name="connsiteX30" fmla="*/ 16934 w 266700"/>
                <a:gd name="connsiteY30" fmla="*/ 80434 h 406400"/>
                <a:gd name="connsiteX31" fmla="*/ 16934 w 266700"/>
                <a:gd name="connsiteY31" fmla="*/ 80434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66700" h="406400">
                  <a:moveTo>
                    <a:pt x="0" y="0"/>
                  </a:moveTo>
                  <a:lnTo>
                    <a:pt x="0" y="0"/>
                  </a:lnTo>
                  <a:cubicBezTo>
                    <a:pt x="83" y="834"/>
                    <a:pt x="7755" y="89573"/>
                    <a:pt x="12700" y="114300"/>
                  </a:cubicBezTo>
                  <a:cubicBezTo>
                    <a:pt x="17474" y="138168"/>
                    <a:pt x="19319" y="142622"/>
                    <a:pt x="25400" y="160867"/>
                  </a:cubicBezTo>
                  <a:cubicBezTo>
                    <a:pt x="27276" y="173994"/>
                    <a:pt x="33867" y="217920"/>
                    <a:pt x="33867" y="228600"/>
                  </a:cubicBezTo>
                  <a:cubicBezTo>
                    <a:pt x="33867" y="258267"/>
                    <a:pt x="31045" y="287867"/>
                    <a:pt x="29634" y="317500"/>
                  </a:cubicBezTo>
                  <a:cubicBezTo>
                    <a:pt x="31045" y="340078"/>
                    <a:pt x="28960" y="363151"/>
                    <a:pt x="33867" y="385234"/>
                  </a:cubicBezTo>
                  <a:cubicBezTo>
                    <a:pt x="34971" y="390201"/>
                    <a:pt x="41918" y="391634"/>
                    <a:pt x="46567" y="393700"/>
                  </a:cubicBezTo>
                  <a:cubicBezTo>
                    <a:pt x="68590" y="403488"/>
                    <a:pt x="77490" y="402956"/>
                    <a:pt x="101600" y="406400"/>
                  </a:cubicBezTo>
                  <a:cubicBezTo>
                    <a:pt x="148938" y="394567"/>
                    <a:pt x="83437" y="409830"/>
                    <a:pt x="190500" y="397934"/>
                  </a:cubicBezTo>
                  <a:cubicBezTo>
                    <a:pt x="218523" y="394820"/>
                    <a:pt x="224976" y="392086"/>
                    <a:pt x="245534" y="385234"/>
                  </a:cubicBezTo>
                  <a:cubicBezTo>
                    <a:pt x="249767" y="382412"/>
                    <a:pt x="255538" y="381082"/>
                    <a:pt x="258234" y="376767"/>
                  </a:cubicBezTo>
                  <a:cubicBezTo>
                    <a:pt x="262964" y="369199"/>
                    <a:pt x="266700" y="351367"/>
                    <a:pt x="266700" y="351367"/>
                  </a:cubicBezTo>
                  <a:cubicBezTo>
                    <a:pt x="265289" y="338667"/>
                    <a:pt x="264156" y="325933"/>
                    <a:pt x="262467" y="313267"/>
                  </a:cubicBezTo>
                  <a:cubicBezTo>
                    <a:pt x="261333" y="304759"/>
                    <a:pt x="258892" y="296425"/>
                    <a:pt x="258234" y="287867"/>
                  </a:cubicBezTo>
                  <a:cubicBezTo>
                    <a:pt x="256067" y="259693"/>
                    <a:pt x="255944" y="231391"/>
                    <a:pt x="254000" y="203200"/>
                  </a:cubicBezTo>
                  <a:cubicBezTo>
                    <a:pt x="252577" y="182568"/>
                    <a:pt x="248519" y="156366"/>
                    <a:pt x="245534" y="135467"/>
                  </a:cubicBezTo>
                  <a:cubicBezTo>
                    <a:pt x="246945" y="117123"/>
                    <a:pt x="247841" y="98731"/>
                    <a:pt x="249767" y="80434"/>
                  </a:cubicBezTo>
                  <a:cubicBezTo>
                    <a:pt x="252587" y="53642"/>
                    <a:pt x="262854" y="55034"/>
                    <a:pt x="249767" y="55034"/>
                  </a:cubicBezTo>
                  <a:lnTo>
                    <a:pt x="241300" y="50800"/>
                  </a:lnTo>
                  <a:cubicBezTo>
                    <a:pt x="231422" y="57856"/>
                    <a:pt x="221146" y="64384"/>
                    <a:pt x="211667" y="71967"/>
                  </a:cubicBezTo>
                  <a:cubicBezTo>
                    <a:pt x="206992" y="75707"/>
                    <a:pt x="203566" y="80834"/>
                    <a:pt x="198967" y="84667"/>
                  </a:cubicBezTo>
                  <a:cubicBezTo>
                    <a:pt x="191462" y="90921"/>
                    <a:pt x="177862" y="97945"/>
                    <a:pt x="169334" y="101600"/>
                  </a:cubicBezTo>
                  <a:cubicBezTo>
                    <a:pt x="165232" y="103358"/>
                    <a:pt x="160867" y="104423"/>
                    <a:pt x="156634" y="105834"/>
                  </a:cubicBezTo>
                  <a:cubicBezTo>
                    <a:pt x="145345" y="104423"/>
                    <a:pt x="133743" y="104593"/>
                    <a:pt x="122767" y="101600"/>
                  </a:cubicBezTo>
                  <a:cubicBezTo>
                    <a:pt x="117859" y="100261"/>
                    <a:pt x="114484" y="95658"/>
                    <a:pt x="110067" y="93134"/>
                  </a:cubicBezTo>
                  <a:cubicBezTo>
                    <a:pt x="104588" y="90003"/>
                    <a:pt x="98993" y="87011"/>
                    <a:pt x="93134" y="84667"/>
                  </a:cubicBezTo>
                  <a:cubicBezTo>
                    <a:pt x="84848" y="81352"/>
                    <a:pt x="76201" y="79022"/>
                    <a:pt x="67734" y="76200"/>
                  </a:cubicBezTo>
                  <a:lnTo>
                    <a:pt x="55034" y="71967"/>
                  </a:lnTo>
                  <a:cubicBezTo>
                    <a:pt x="47978" y="73378"/>
                    <a:pt x="40848" y="74455"/>
                    <a:pt x="33867" y="76200"/>
                  </a:cubicBezTo>
                  <a:cubicBezTo>
                    <a:pt x="15147" y="80880"/>
                    <a:pt x="27110" y="80434"/>
                    <a:pt x="16934" y="80434"/>
                  </a:cubicBezTo>
                  <a:lnTo>
                    <a:pt x="16934" y="80434"/>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9">
              <a:extLst>
                <a:ext uri="{FF2B5EF4-FFF2-40B4-BE49-F238E27FC236}">
                  <a16:creationId xmlns:a16="http://schemas.microsoft.com/office/drawing/2014/main" id="{D8971D37-C41A-1BF0-854D-B1A4831E8CB3}"/>
                </a:ext>
              </a:extLst>
            </p:cNvPr>
            <p:cNvSpPr/>
            <p:nvPr/>
          </p:nvSpPr>
          <p:spPr>
            <a:xfrm>
              <a:off x="7934325" y="3719918"/>
              <a:ext cx="264593" cy="140882"/>
            </a:xfrm>
            <a:custGeom>
              <a:avLst/>
              <a:gdLst>
                <a:gd name="connsiteX0" fmla="*/ 114300 w 264593"/>
                <a:gd name="connsiteY0" fmla="*/ 1182 h 140882"/>
                <a:gd name="connsiteX1" fmla="*/ 114300 w 264593"/>
                <a:gd name="connsiteY1" fmla="*/ 1182 h 140882"/>
                <a:gd name="connsiteX2" fmla="*/ 92075 w 264593"/>
                <a:gd name="connsiteY2" fmla="*/ 20232 h 140882"/>
                <a:gd name="connsiteX3" fmla="*/ 85725 w 264593"/>
                <a:gd name="connsiteY3" fmla="*/ 29757 h 140882"/>
                <a:gd name="connsiteX4" fmla="*/ 66675 w 264593"/>
                <a:gd name="connsiteY4" fmla="*/ 42457 h 140882"/>
                <a:gd name="connsiteX5" fmla="*/ 57150 w 264593"/>
                <a:gd name="connsiteY5" fmla="*/ 48807 h 140882"/>
                <a:gd name="connsiteX6" fmla="*/ 38100 w 264593"/>
                <a:gd name="connsiteY6" fmla="*/ 55157 h 140882"/>
                <a:gd name="connsiteX7" fmla="*/ 19050 w 264593"/>
                <a:gd name="connsiteY7" fmla="*/ 64682 h 140882"/>
                <a:gd name="connsiteX8" fmla="*/ 0 w 264593"/>
                <a:gd name="connsiteY8" fmla="*/ 77382 h 140882"/>
                <a:gd name="connsiteX9" fmla="*/ 3175 w 264593"/>
                <a:gd name="connsiteY9" fmla="*/ 121832 h 140882"/>
                <a:gd name="connsiteX10" fmla="*/ 31750 w 264593"/>
                <a:gd name="connsiteY10" fmla="*/ 137707 h 140882"/>
                <a:gd name="connsiteX11" fmla="*/ 41275 w 264593"/>
                <a:gd name="connsiteY11" fmla="*/ 140882 h 140882"/>
                <a:gd name="connsiteX12" fmla="*/ 63500 w 264593"/>
                <a:gd name="connsiteY12" fmla="*/ 137707 h 140882"/>
                <a:gd name="connsiteX13" fmla="*/ 95250 w 264593"/>
                <a:gd name="connsiteY13" fmla="*/ 128182 h 140882"/>
                <a:gd name="connsiteX14" fmla="*/ 127000 w 264593"/>
                <a:gd name="connsiteY14" fmla="*/ 118657 h 140882"/>
                <a:gd name="connsiteX15" fmla="*/ 136525 w 264593"/>
                <a:gd name="connsiteY15" fmla="*/ 115482 h 140882"/>
                <a:gd name="connsiteX16" fmla="*/ 146050 w 264593"/>
                <a:gd name="connsiteY16" fmla="*/ 112307 h 140882"/>
                <a:gd name="connsiteX17" fmla="*/ 184150 w 264593"/>
                <a:gd name="connsiteY17" fmla="*/ 86907 h 140882"/>
                <a:gd name="connsiteX18" fmla="*/ 193675 w 264593"/>
                <a:gd name="connsiteY18" fmla="*/ 80557 h 140882"/>
                <a:gd name="connsiteX19" fmla="*/ 231775 w 264593"/>
                <a:gd name="connsiteY19" fmla="*/ 67857 h 140882"/>
                <a:gd name="connsiteX20" fmla="*/ 241300 w 264593"/>
                <a:gd name="connsiteY20" fmla="*/ 64682 h 140882"/>
                <a:gd name="connsiteX21" fmla="*/ 260350 w 264593"/>
                <a:gd name="connsiteY21" fmla="*/ 55157 h 140882"/>
                <a:gd name="connsiteX22" fmla="*/ 263525 w 264593"/>
                <a:gd name="connsiteY22" fmla="*/ 45632 h 140882"/>
                <a:gd name="connsiteX23" fmla="*/ 260350 w 264593"/>
                <a:gd name="connsiteY23" fmla="*/ 13882 h 140882"/>
                <a:gd name="connsiteX24" fmla="*/ 225425 w 264593"/>
                <a:gd name="connsiteY24" fmla="*/ 20232 h 140882"/>
                <a:gd name="connsiteX25" fmla="*/ 193675 w 264593"/>
                <a:gd name="connsiteY25" fmla="*/ 17057 h 140882"/>
                <a:gd name="connsiteX26" fmla="*/ 184150 w 264593"/>
                <a:gd name="connsiteY26" fmla="*/ 13882 h 140882"/>
                <a:gd name="connsiteX27" fmla="*/ 161925 w 264593"/>
                <a:gd name="connsiteY27" fmla="*/ 10707 h 140882"/>
                <a:gd name="connsiteX28" fmla="*/ 152400 w 264593"/>
                <a:gd name="connsiteY28" fmla="*/ 7532 h 140882"/>
                <a:gd name="connsiteX29" fmla="*/ 139700 w 264593"/>
                <a:gd name="connsiteY29" fmla="*/ 1182 h 140882"/>
                <a:gd name="connsiteX30" fmla="*/ 114300 w 264593"/>
                <a:gd name="connsiteY30" fmla="*/ 1182 h 14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64593" h="140882">
                  <a:moveTo>
                    <a:pt x="114300" y="1182"/>
                  </a:moveTo>
                  <a:lnTo>
                    <a:pt x="114300" y="1182"/>
                  </a:lnTo>
                  <a:cubicBezTo>
                    <a:pt x="106892" y="7532"/>
                    <a:pt x="98974" y="13333"/>
                    <a:pt x="92075" y="20232"/>
                  </a:cubicBezTo>
                  <a:cubicBezTo>
                    <a:pt x="89377" y="22930"/>
                    <a:pt x="88597" y="27244"/>
                    <a:pt x="85725" y="29757"/>
                  </a:cubicBezTo>
                  <a:cubicBezTo>
                    <a:pt x="79982" y="34783"/>
                    <a:pt x="73025" y="38224"/>
                    <a:pt x="66675" y="42457"/>
                  </a:cubicBezTo>
                  <a:cubicBezTo>
                    <a:pt x="63500" y="44574"/>
                    <a:pt x="60770" y="47600"/>
                    <a:pt x="57150" y="48807"/>
                  </a:cubicBezTo>
                  <a:cubicBezTo>
                    <a:pt x="50800" y="50924"/>
                    <a:pt x="43669" y="51444"/>
                    <a:pt x="38100" y="55157"/>
                  </a:cubicBezTo>
                  <a:cubicBezTo>
                    <a:pt x="-4185" y="83347"/>
                    <a:pt x="58485" y="42774"/>
                    <a:pt x="19050" y="64682"/>
                  </a:cubicBezTo>
                  <a:cubicBezTo>
                    <a:pt x="12379" y="68388"/>
                    <a:pt x="0" y="77382"/>
                    <a:pt x="0" y="77382"/>
                  </a:cubicBezTo>
                  <a:cubicBezTo>
                    <a:pt x="1058" y="92199"/>
                    <a:pt x="-227" y="107372"/>
                    <a:pt x="3175" y="121832"/>
                  </a:cubicBezTo>
                  <a:cubicBezTo>
                    <a:pt x="5602" y="132146"/>
                    <a:pt x="26077" y="135816"/>
                    <a:pt x="31750" y="137707"/>
                  </a:cubicBezTo>
                  <a:lnTo>
                    <a:pt x="41275" y="140882"/>
                  </a:lnTo>
                  <a:cubicBezTo>
                    <a:pt x="48683" y="139824"/>
                    <a:pt x="56137" y="139046"/>
                    <a:pt x="63500" y="137707"/>
                  </a:cubicBezTo>
                  <a:cubicBezTo>
                    <a:pt x="81977" y="134347"/>
                    <a:pt x="73159" y="133705"/>
                    <a:pt x="95250" y="128182"/>
                  </a:cubicBezTo>
                  <a:cubicBezTo>
                    <a:pt x="114444" y="123384"/>
                    <a:pt x="103810" y="126387"/>
                    <a:pt x="127000" y="118657"/>
                  </a:cubicBezTo>
                  <a:lnTo>
                    <a:pt x="136525" y="115482"/>
                  </a:lnTo>
                  <a:cubicBezTo>
                    <a:pt x="139700" y="114424"/>
                    <a:pt x="143265" y="114163"/>
                    <a:pt x="146050" y="112307"/>
                  </a:cubicBezTo>
                  <a:lnTo>
                    <a:pt x="184150" y="86907"/>
                  </a:lnTo>
                  <a:cubicBezTo>
                    <a:pt x="187325" y="84790"/>
                    <a:pt x="190055" y="81764"/>
                    <a:pt x="193675" y="80557"/>
                  </a:cubicBezTo>
                  <a:lnTo>
                    <a:pt x="231775" y="67857"/>
                  </a:lnTo>
                  <a:cubicBezTo>
                    <a:pt x="234950" y="66799"/>
                    <a:pt x="238515" y="66538"/>
                    <a:pt x="241300" y="64682"/>
                  </a:cubicBezTo>
                  <a:cubicBezTo>
                    <a:pt x="253610" y="56476"/>
                    <a:pt x="247205" y="59539"/>
                    <a:pt x="260350" y="55157"/>
                  </a:cubicBezTo>
                  <a:cubicBezTo>
                    <a:pt x="261408" y="51982"/>
                    <a:pt x="263525" y="48979"/>
                    <a:pt x="263525" y="45632"/>
                  </a:cubicBezTo>
                  <a:cubicBezTo>
                    <a:pt x="263525" y="34996"/>
                    <a:pt x="267416" y="21832"/>
                    <a:pt x="260350" y="13882"/>
                  </a:cubicBezTo>
                  <a:cubicBezTo>
                    <a:pt x="258282" y="11555"/>
                    <a:pt x="231113" y="18810"/>
                    <a:pt x="225425" y="20232"/>
                  </a:cubicBezTo>
                  <a:cubicBezTo>
                    <a:pt x="214842" y="19174"/>
                    <a:pt x="204187" y="18674"/>
                    <a:pt x="193675" y="17057"/>
                  </a:cubicBezTo>
                  <a:cubicBezTo>
                    <a:pt x="190367" y="16548"/>
                    <a:pt x="187432" y="14538"/>
                    <a:pt x="184150" y="13882"/>
                  </a:cubicBezTo>
                  <a:cubicBezTo>
                    <a:pt x="176812" y="12414"/>
                    <a:pt x="169333" y="11765"/>
                    <a:pt x="161925" y="10707"/>
                  </a:cubicBezTo>
                  <a:cubicBezTo>
                    <a:pt x="158750" y="9649"/>
                    <a:pt x="155476" y="8850"/>
                    <a:pt x="152400" y="7532"/>
                  </a:cubicBezTo>
                  <a:cubicBezTo>
                    <a:pt x="148050" y="5668"/>
                    <a:pt x="144410" y="1653"/>
                    <a:pt x="139700" y="1182"/>
                  </a:cubicBezTo>
                  <a:cubicBezTo>
                    <a:pt x="113092" y="-1479"/>
                    <a:pt x="118533" y="1182"/>
                    <a:pt x="114300" y="1182"/>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0">
              <a:extLst>
                <a:ext uri="{FF2B5EF4-FFF2-40B4-BE49-F238E27FC236}">
                  <a16:creationId xmlns:a16="http://schemas.microsoft.com/office/drawing/2014/main" id="{149ED659-0930-CC1A-2730-AEEF6A683182}"/>
                </a:ext>
              </a:extLst>
            </p:cNvPr>
            <p:cNvSpPr/>
            <p:nvPr/>
          </p:nvSpPr>
          <p:spPr>
            <a:xfrm>
              <a:off x="7334250" y="3082925"/>
              <a:ext cx="120650" cy="184840"/>
            </a:xfrm>
            <a:custGeom>
              <a:avLst/>
              <a:gdLst>
                <a:gd name="connsiteX0" fmla="*/ 0 w 133350"/>
                <a:gd name="connsiteY0" fmla="*/ 22225 h 184840"/>
                <a:gd name="connsiteX1" fmla="*/ 0 w 133350"/>
                <a:gd name="connsiteY1" fmla="*/ 22225 h 184840"/>
                <a:gd name="connsiteX2" fmla="*/ 3175 w 133350"/>
                <a:gd name="connsiteY2" fmla="*/ 60325 h 184840"/>
                <a:gd name="connsiteX3" fmla="*/ 9525 w 133350"/>
                <a:gd name="connsiteY3" fmla="*/ 79375 h 184840"/>
                <a:gd name="connsiteX4" fmla="*/ 12700 w 133350"/>
                <a:gd name="connsiteY4" fmla="*/ 88900 h 184840"/>
                <a:gd name="connsiteX5" fmla="*/ 22225 w 133350"/>
                <a:gd name="connsiteY5" fmla="*/ 174625 h 184840"/>
                <a:gd name="connsiteX6" fmla="*/ 19050 w 133350"/>
                <a:gd name="connsiteY6" fmla="*/ 184150 h 184840"/>
                <a:gd name="connsiteX7" fmla="*/ 31750 w 133350"/>
                <a:gd name="connsiteY7" fmla="*/ 180975 h 184840"/>
                <a:gd name="connsiteX8" fmla="*/ 47625 w 133350"/>
                <a:gd name="connsiteY8" fmla="*/ 177800 h 184840"/>
                <a:gd name="connsiteX9" fmla="*/ 107950 w 133350"/>
                <a:gd name="connsiteY9" fmla="*/ 174625 h 184840"/>
                <a:gd name="connsiteX10" fmla="*/ 117475 w 133350"/>
                <a:gd name="connsiteY10" fmla="*/ 168275 h 184840"/>
                <a:gd name="connsiteX11" fmla="*/ 127000 w 133350"/>
                <a:gd name="connsiteY11" fmla="*/ 165100 h 184840"/>
                <a:gd name="connsiteX12" fmla="*/ 133350 w 133350"/>
                <a:gd name="connsiteY12" fmla="*/ 155575 h 184840"/>
                <a:gd name="connsiteX13" fmla="*/ 123825 w 133350"/>
                <a:gd name="connsiteY13" fmla="*/ 38100 h 184840"/>
                <a:gd name="connsiteX14" fmla="*/ 117475 w 133350"/>
                <a:gd name="connsiteY14" fmla="*/ 0 h 184840"/>
                <a:gd name="connsiteX15" fmla="*/ 104775 w 133350"/>
                <a:gd name="connsiteY15" fmla="*/ 3175 h 184840"/>
                <a:gd name="connsiteX16" fmla="*/ 44450 w 133350"/>
                <a:gd name="connsiteY16" fmla="*/ 9525 h 184840"/>
                <a:gd name="connsiteX17" fmla="*/ 0 w 133350"/>
                <a:gd name="connsiteY17" fmla="*/ 22225 h 18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350" h="184840">
                  <a:moveTo>
                    <a:pt x="0" y="22225"/>
                  </a:moveTo>
                  <a:lnTo>
                    <a:pt x="0" y="22225"/>
                  </a:lnTo>
                  <a:cubicBezTo>
                    <a:pt x="1058" y="34925"/>
                    <a:pt x="1080" y="47754"/>
                    <a:pt x="3175" y="60325"/>
                  </a:cubicBezTo>
                  <a:cubicBezTo>
                    <a:pt x="4275" y="66927"/>
                    <a:pt x="7408" y="73025"/>
                    <a:pt x="9525" y="79375"/>
                  </a:cubicBezTo>
                  <a:lnTo>
                    <a:pt x="12700" y="88900"/>
                  </a:lnTo>
                  <a:cubicBezTo>
                    <a:pt x="19428" y="166272"/>
                    <a:pt x="13124" y="138221"/>
                    <a:pt x="22225" y="174625"/>
                  </a:cubicBezTo>
                  <a:cubicBezTo>
                    <a:pt x="21167" y="177800"/>
                    <a:pt x="16265" y="182294"/>
                    <a:pt x="19050" y="184150"/>
                  </a:cubicBezTo>
                  <a:cubicBezTo>
                    <a:pt x="22681" y="186571"/>
                    <a:pt x="27490" y="181922"/>
                    <a:pt x="31750" y="180975"/>
                  </a:cubicBezTo>
                  <a:cubicBezTo>
                    <a:pt x="37018" y="179804"/>
                    <a:pt x="42247" y="178248"/>
                    <a:pt x="47625" y="177800"/>
                  </a:cubicBezTo>
                  <a:cubicBezTo>
                    <a:pt x="67692" y="176128"/>
                    <a:pt x="87842" y="175683"/>
                    <a:pt x="107950" y="174625"/>
                  </a:cubicBezTo>
                  <a:cubicBezTo>
                    <a:pt x="111125" y="172508"/>
                    <a:pt x="114062" y="169982"/>
                    <a:pt x="117475" y="168275"/>
                  </a:cubicBezTo>
                  <a:cubicBezTo>
                    <a:pt x="120468" y="166778"/>
                    <a:pt x="124387" y="167191"/>
                    <a:pt x="127000" y="165100"/>
                  </a:cubicBezTo>
                  <a:cubicBezTo>
                    <a:pt x="129980" y="162716"/>
                    <a:pt x="131233" y="158750"/>
                    <a:pt x="133350" y="155575"/>
                  </a:cubicBezTo>
                  <a:cubicBezTo>
                    <a:pt x="129986" y="91667"/>
                    <a:pt x="131619" y="100454"/>
                    <a:pt x="123825" y="38100"/>
                  </a:cubicBezTo>
                  <a:cubicBezTo>
                    <a:pt x="120109" y="8370"/>
                    <a:pt x="122719" y="20978"/>
                    <a:pt x="117475" y="0"/>
                  </a:cubicBezTo>
                  <a:cubicBezTo>
                    <a:pt x="113242" y="1058"/>
                    <a:pt x="109068" y="2394"/>
                    <a:pt x="104775" y="3175"/>
                  </a:cubicBezTo>
                  <a:cubicBezTo>
                    <a:pt x="87777" y="6266"/>
                    <a:pt x="59623" y="8941"/>
                    <a:pt x="44450" y="9525"/>
                  </a:cubicBezTo>
                  <a:cubicBezTo>
                    <a:pt x="29644" y="10094"/>
                    <a:pt x="7408" y="20108"/>
                    <a:pt x="0" y="22225"/>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1">
              <a:extLst>
                <a:ext uri="{FF2B5EF4-FFF2-40B4-BE49-F238E27FC236}">
                  <a16:creationId xmlns:a16="http://schemas.microsoft.com/office/drawing/2014/main" id="{7A529C97-B5A0-1299-3D5D-096ADEC865F3}"/>
                </a:ext>
              </a:extLst>
            </p:cNvPr>
            <p:cNvSpPr/>
            <p:nvPr/>
          </p:nvSpPr>
          <p:spPr>
            <a:xfrm>
              <a:off x="11477625" y="2704324"/>
              <a:ext cx="149225" cy="542925"/>
            </a:xfrm>
            <a:custGeom>
              <a:avLst/>
              <a:gdLst>
                <a:gd name="connsiteX0" fmla="*/ 12700 w 146050"/>
                <a:gd name="connsiteY0" fmla="*/ 28575 h 542925"/>
                <a:gd name="connsiteX1" fmla="*/ 12700 w 146050"/>
                <a:gd name="connsiteY1" fmla="*/ 28575 h 542925"/>
                <a:gd name="connsiteX2" fmla="*/ 9525 w 146050"/>
                <a:gd name="connsiteY2" fmla="*/ 57150 h 542925"/>
                <a:gd name="connsiteX3" fmla="*/ 15875 w 146050"/>
                <a:gd name="connsiteY3" fmla="*/ 76200 h 542925"/>
                <a:gd name="connsiteX4" fmla="*/ 22225 w 146050"/>
                <a:gd name="connsiteY4" fmla="*/ 107950 h 542925"/>
                <a:gd name="connsiteX5" fmla="*/ 22225 w 146050"/>
                <a:gd name="connsiteY5" fmla="*/ 304800 h 542925"/>
                <a:gd name="connsiteX6" fmla="*/ 19050 w 146050"/>
                <a:gd name="connsiteY6" fmla="*/ 339725 h 542925"/>
                <a:gd name="connsiteX7" fmla="*/ 15875 w 146050"/>
                <a:gd name="connsiteY7" fmla="*/ 355600 h 542925"/>
                <a:gd name="connsiteX8" fmla="*/ 12700 w 146050"/>
                <a:gd name="connsiteY8" fmla="*/ 374650 h 542925"/>
                <a:gd name="connsiteX9" fmla="*/ 6350 w 146050"/>
                <a:gd name="connsiteY9" fmla="*/ 409575 h 542925"/>
                <a:gd name="connsiteX10" fmla="*/ 0 w 146050"/>
                <a:gd name="connsiteY10" fmla="*/ 473075 h 542925"/>
                <a:gd name="connsiteX11" fmla="*/ 3175 w 146050"/>
                <a:gd name="connsiteY11" fmla="*/ 523875 h 542925"/>
                <a:gd name="connsiteX12" fmla="*/ 6350 w 146050"/>
                <a:gd name="connsiteY12" fmla="*/ 536575 h 542925"/>
                <a:gd name="connsiteX13" fmla="*/ 15875 w 146050"/>
                <a:gd name="connsiteY13" fmla="*/ 542925 h 542925"/>
                <a:gd name="connsiteX14" fmla="*/ 41275 w 146050"/>
                <a:gd name="connsiteY14" fmla="*/ 530225 h 542925"/>
                <a:gd name="connsiteX15" fmla="*/ 60325 w 146050"/>
                <a:gd name="connsiteY15" fmla="*/ 523875 h 542925"/>
                <a:gd name="connsiteX16" fmla="*/ 123825 w 146050"/>
                <a:gd name="connsiteY16" fmla="*/ 527050 h 542925"/>
                <a:gd name="connsiteX17" fmla="*/ 114300 w 146050"/>
                <a:gd name="connsiteY17" fmla="*/ 492125 h 542925"/>
                <a:gd name="connsiteX18" fmla="*/ 120650 w 146050"/>
                <a:gd name="connsiteY18" fmla="*/ 419100 h 542925"/>
                <a:gd name="connsiteX19" fmla="*/ 123825 w 146050"/>
                <a:gd name="connsiteY19" fmla="*/ 403225 h 542925"/>
                <a:gd name="connsiteX20" fmla="*/ 127000 w 146050"/>
                <a:gd name="connsiteY20" fmla="*/ 381000 h 542925"/>
                <a:gd name="connsiteX21" fmla="*/ 123825 w 146050"/>
                <a:gd name="connsiteY21" fmla="*/ 352425 h 542925"/>
                <a:gd name="connsiteX22" fmla="*/ 117475 w 146050"/>
                <a:gd name="connsiteY22" fmla="*/ 307975 h 542925"/>
                <a:gd name="connsiteX23" fmla="*/ 114300 w 146050"/>
                <a:gd name="connsiteY23" fmla="*/ 273050 h 542925"/>
                <a:gd name="connsiteX24" fmla="*/ 117475 w 146050"/>
                <a:gd name="connsiteY24" fmla="*/ 257175 h 542925"/>
                <a:gd name="connsiteX25" fmla="*/ 123825 w 146050"/>
                <a:gd name="connsiteY25" fmla="*/ 238125 h 542925"/>
                <a:gd name="connsiteX26" fmla="*/ 127000 w 146050"/>
                <a:gd name="connsiteY26" fmla="*/ 225425 h 542925"/>
                <a:gd name="connsiteX27" fmla="*/ 130175 w 146050"/>
                <a:gd name="connsiteY27" fmla="*/ 196850 h 542925"/>
                <a:gd name="connsiteX28" fmla="*/ 123825 w 146050"/>
                <a:gd name="connsiteY28" fmla="*/ 136525 h 542925"/>
                <a:gd name="connsiteX29" fmla="*/ 127000 w 146050"/>
                <a:gd name="connsiteY29" fmla="*/ 85725 h 542925"/>
                <a:gd name="connsiteX30" fmla="*/ 133350 w 146050"/>
                <a:gd name="connsiteY30" fmla="*/ 76200 h 542925"/>
                <a:gd name="connsiteX31" fmla="*/ 146050 w 146050"/>
                <a:gd name="connsiteY31" fmla="*/ 57150 h 542925"/>
                <a:gd name="connsiteX32" fmla="*/ 142875 w 146050"/>
                <a:gd name="connsiteY32" fmla="*/ 22225 h 542925"/>
                <a:gd name="connsiteX33" fmla="*/ 139700 w 146050"/>
                <a:gd name="connsiteY33" fmla="*/ 12700 h 542925"/>
                <a:gd name="connsiteX34" fmla="*/ 136525 w 146050"/>
                <a:gd name="connsiteY34" fmla="*/ 0 h 542925"/>
                <a:gd name="connsiteX35" fmla="*/ 111125 w 146050"/>
                <a:gd name="connsiteY35" fmla="*/ 12700 h 542925"/>
                <a:gd name="connsiteX36" fmla="*/ 85725 w 146050"/>
                <a:gd name="connsiteY36" fmla="*/ 22225 h 542925"/>
                <a:gd name="connsiteX37" fmla="*/ 76200 w 146050"/>
                <a:gd name="connsiteY37" fmla="*/ 28575 h 542925"/>
                <a:gd name="connsiteX38" fmla="*/ 57150 w 146050"/>
                <a:gd name="connsiteY38" fmla="*/ 34925 h 542925"/>
                <a:gd name="connsiteX39" fmla="*/ 38100 w 146050"/>
                <a:gd name="connsiteY39" fmla="*/ 28575 h 542925"/>
                <a:gd name="connsiteX40" fmla="*/ 12700 w 146050"/>
                <a:gd name="connsiteY40" fmla="*/ 2857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6050" h="542925">
                  <a:moveTo>
                    <a:pt x="12700" y="28575"/>
                  </a:moveTo>
                  <a:lnTo>
                    <a:pt x="12700" y="28575"/>
                  </a:lnTo>
                  <a:cubicBezTo>
                    <a:pt x="11642" y="38100"/>
                    <a:pt x="8888" y="47588"/>
                    <a:pt x="9525" y="57150"/>
                  </a:cubicBezTo>
                  <a:cubicBezTo>
                    <a:pt x="9970" y="63829"/>
                    <a:pt x="14252" y="69706"/>
                    <a:pt x="15875" y="76200"/>
                  </a:cubicBezTo>
                  <a:cubicBezTo>
                    <a:pt x="20611" y="95145"/>
                    <a:pt x="18333" y="84596"/>
                    <a:pt x="22225" y="107950"/>
                  </a:cubicBezTo>
                  <a:cubicBezTo>
                    <a:pt x="24998" y="232723"/>
                    <a:pt x="28501" y="216936"/>
                    <a:pt x="22225" y="304800"/>
                  </a:cubicBezTo>
                  <a:cubicBezTo>
                    <a:pt x="21392" y="316460"/>
                    <a:pt x="20500" y="328126"/>
                    <a:pt x="19050" y="339725"/>
                  </a:cubicBezTo>
                  <a:cubicBezTo>
                    <a:pt x="18381" y="345080"/>
                    <a:pt x="16840" y="350291"/>
                    <a:pt x="15875" y="355600"/>
                  </a:cubicBezTo>
                  <a:cubicBezTo>
                    <a:pt x="14723" y="361934"/>
                    <a:pt x="13852" y="368316"/>
                    <a:pt x="12700" y="374650"/>
                  </a:cubicBezTo>
                  <a:cubicBezTo>
                    <a:pt x="9053" y="394706"/>
                    <a:pt x="9469" y="387745"/>
                    <a:pt x="6350" y="409575"/>
                  </a:cubicBezTo>
                  <a:cubicBezTo>
                    <a:pt x="2545" y="436207"/>
                    <a:pt x="2463" y="443519"/>
                    <a:pt x="0" y="473075"/>
                  </a:cubicBezTo>
                  <a:cubicBezTo>
                    <a:pt x="1058" y="490008"/>
                    <a:pt x="1487" y="506993"/>
                    <a:pt x="3175" y="523875"/>
                  </a:cubicBezTo>
                  <a:cubicBezTo>
                    <a:pt x="3609" y="528217"/>
                    <a:pt x="3929" y="532944"/>
                    <a:pt x="6350" y="536575"/>
                  </a:cubicBezTo>
                  <a:cubicBezTo>
                    <a:pt x="8467" y="539750"/>
                    <a:pt x="12700" y="540808"/>
                    <a:pt x="15875" y="542925"/>
                  </a:cubicBezTo>
                  <a:cubicBezTo>
                    <a:pt x="43453" y="533732"/>
                    <a:pt x="36" y="548970"/>
                    <a:pt x="41275" y="530225"/>
                  </a:cubicBezTo>
                  <a:cubicBezTo>
                    <a:pt x="47369" y="527455"/>
                    <a:pt x="60325" y="523875"/>
                    <a:pt x="60325" y="523875"/>
                  </a:cubicBezTo>
                  <a:cubicBezTo>
                    <a:pt x="106841" y="531628"/>
                    <a:pt x="85649" y="531822"/>
                    <a:pt x="123825" y="527050"/>
                  </a:cubicBezTo>
                  <a:cubicBezTo>
                    <a:pt x="115768" y="502880"/>
                    <a:pt x="118788" y="514564"/>
                    <a:pt x="114300" y="492125"/>
                  </a:cubicBezTo>
                  <a:cubicBezTo>
                    <a:pt x="115609" y="475112"/>
                    <a:pt x="118169" y="437706"/>
                    <a:pt x="120650" y="419100"/>
                  </a:cubicBezTo>
                  <a:cubicBezTo>
                    <a:pt x="121363" y="413751"/>
                    <a:pt x="122938" y="408548"/>
                    <a:pt x="123825" y="403225"/>
                  </a:cubicBezTo>
                  <a:cubicBezTo>
                    <a:pt x="125055" y="395843"/>
                    <a:pt x="125942" y="388408"/>
                    <a:pt x="127000" y="381000"/>
                  </a:cubicBezTo>
                  <a:cubicBezTo>
                    <a:pt x="125942" y="371475"/>
                    <a:pt x="125092" y="361925"/>
                    <a:pt x="123825" y="352425"/>
                  </a:cubicBezTo>
                  <a:cubicBezTo>
                    <a:pt x="118062" y="309205"/>
                    <a:pt x="123019" y="360643"/>
                    <a:pt x="117475" y="307975"/>
                  </a:cubicBezTo>
                  <a:cubicBezTo>
                    <a:pt x="116251" y="296350"/>
                    <a:pt x="115358" y="284692"/>
                    <a:pt x="114300" y="273050"/>
                  </a:cubicBezTo>
                  <a:cubicBezTo>
                    <a:pt x="115358" y="267758"/>
                    <a:pt x="116055" y="262381"/>
                    <a:pt x="117475" y="257175"/>
                  </a:cubicBezTo>
                  <a:cubicBezTo>
                    <a:pt x="119236" y="250717"/>
                    <a:pt x="122202" y="244619"/>
                    <a:pt x="123825" y="238125"/>
                  </a:cubicBezTo>
                  <a:lnTo>
                    <a:pt x="127000" y="225425"/>
                  </a:lnTo>
                  <a:cubicBezTo>
                    <a:pt x="128058" y="215900"/>
                    <a:pt x="130175" y="206434"/>
                    <a:pt x="130175" y="196850"/>
                  </a:cubicBezTo>
                  <a:cubicBezTo>
                    <a:pt x="130175" y="171169"/>
                    <a:pt x="127557" y="158917"/>
                    <a:pt x="123825" y="136525"/>
                  </a:cubicBezTo>
                  <a:cubicBezTo>
                    <a:pt x="124883" y="119592"/>
                    <a:pt x="124354" y="102484"/>
                    <a:pt x="127000" y="85725"/>
                  </a:cubicBezTo>
                  <a:cubicBezTo>
                    <a:pt x="127595" y="81956"/>
                    <a:pt x="131643" y="79613"/>
                    <a:pt x="133350" y="76200"/>
                  </a:cubicBezTo>
                  <a:cubicBezTo>
                    <a:pt x="142540" y="57820"/>
                    <a:pt x="127994" y="75206"/>
                    <a:pt x="146050" y="57150"/>
                  </a:cubicBezTo>
                  <a:cubicBezTo>
                    <a:pt x="144992" y="45508"/>
                    <a:pt x="144528" y="33797"/>
                    <a:pt x="142875" y="22225"/>
                  </a:cubicBezTo>
                  <a:cubicBezTo>
                    <a:pt x="142402" y="18912"/>
                    <a:pt x="140619" y="15918"/>
                    <a:pt x="139700" y="12700"/>
                  </a:cubicBezTo>
                  <a:cubicBezTo>
                    <a:pt x="138501" y="8504"/>
                    <a:pt x="137583" y="4233"/>
                    <a:pt x="136525" y="0"/>
                  </a:cubicBezTo>
                  <a:cubicBezTo>
                    <a:pt x="128058" y="4233"/>
                    <a:pt x="119797" y="8906"/>
                    <a:pt x="111125" y="12700"/>
                  </a:cubicBezTo>
                  <a:cubicBezTo>
                    <a:pt x="102841" y="16324"/>
                    <a:pt x="93957" y="18483"/>
                    <a:pt x="85725" y="22225"/>
                  </a:cubicBezTo>
                  <a:cubicBezTo>
                    <a:pt x="82251" y="23804"/>
                    <a:pt x="79687" y="27025"/>
                    <a:pt x="76200" y="28575"/>
                  </a:cubicBezTo>
                  <a:cubicBezTo>
                    <a:pt x="70083" y="31293"/>
                    <a:pt x="57150" y="34925"/>
                    <a:pt x="57150" y="34925"/>
                  </a:cubicBezTo>
                  <a:cubicBezTo>
                    <a:pt x="50800" y="32808"/>
                    <a:pt x="44702" y="27475"/>
                    <a:pt x="38100" y="28575"/>
                  </a:cubicBezTo>
                  <a:lnTo>
                    <a:pt x="12700" y="28575"/>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2">
              <a:extLst>
                <a:ext uri="{FF2B5EF4-FFF2-40B4-BE49-F238E27FC236}">
                  <a16:creationId xmlns:a16="http://schemas.microsoft.com/office/drawing/2014/main" id="{F9CE7C71-0110-2648-FCA6-EF0264BD0C6B}"/>
                </a:ext>
              </a:extLst>
            </p:cNvPr>
            <p:cNvSpPr/>
            <p:nvPr/>
          </p:nvSpPr>
          <p:spPr>
            <a:xfrm>
              <a:off x="11322050" y="2720928"/>
              <a:ext cx="155575" cy="534369"/>
            </a:xfrm>
            <a:custGeom>
              <a:avLst/>
              <a:gdLst>
                <a:gd name="connsiteX0" fmla="*/ 142875 w 155575"/>
                <a:gd name="connsiteY0" fmla="*/ 9572 h 534369"/>
                <a:gd name="connsiteX1" fmla="*/ 142875 w 155575"/>
                <a:gd name="connsiteY1" fmla="*/ 9572 h 534369"/>
                <a:gd name="connsiteX2" fmla="*/ 127000 w 155575"/>
                <a:gd name="connsiteY2" fmla="*/ 34972 h 534369"/>
                <a:gd name="connsiteX3" fmla="*/ 117475 w 155575"/>
                <a:gd name="connsiteY3" fmla="*/ 73072 h 534369"/>
                <a:gd name="connsiteX4" fmla="*/ 114300 w 155575"/>
                <a:gd name="connsiteY4" fmla="*/ 114347 h 534369"/>
                <a:gd name="connsiteX5" fmla="*/ 107950 w 155575"/>
                <a:gd name="connsiteY5" fmla="*/ 158797 h 534369"/>
                <a:gd name="connsiteX6" fmla="*/ 101600 w 155575"/>
                <a:gd name="connsiteY6" fmla="*/ 177847 h 534369"/>
                <a:gd name="connsiteX7" fmla="*/ 98425 w 155575"/>
                <a:gd name="connsiteY7" fmla="*/ 190547 h 534369"/>
                <a:gd name="connsiteX8" fmla="*/ 92075 w 155575"/>
                <a:gd name="connsiteY8" fmla="*/ 209597 h 534369"/>
                <a:gd name="connsiteX9" fmla="*/ 88900 w 155575"/>
                <a:gd name="connsiteY9" fmla="*/ 231822 h 534369"/>
                <a:gd name="connsiteX10" fmla="*/ 85725 w 155575"/>
                <a:gd name="connsiteY10" fmla="*/ 247697 h 534369"/>
                <a:gd name="connsiteX11" fmla="*/ 95250 w 155575"/>
                <a:gd name="connsiteY11" fmla="*/ 279447 h 534369"/>
                <a:gd name="connsiteX12" fmla="*/ 104775 w 155575"/>
                <a:gd name="connsiteY12" fmla="*/ 298497 h 534369"/>
                <a:gd name="connsiteX13" fmla="*/ 111125 w 155575"/>
                <a:gd name="connsiteY13" fmla="*/ 317547 h 534369"/>
                <a:gd name="connsiteX14" fmla="*/ 123825 w 155575"/>
                <a:gd name="connsiteY14" fmla="*/ 346122 h 534369"/>
                <a:gd name="connsiteX15" fmla="*/ 127000 w 155575"/>
                <a:gd name="connsiteY15" fmla="*/ 361997 h 534369"/>
                <a:gd name="connsiteX16" fmla="*/ 130175 w 155575"/>
                <a:gd name="connsiteY16" fmla="*/ 374697 h 534369"/>
                <a:gd name="connsiteX17" fmla="*/ 136525 w 155575"/>
                <a:gd name="connsiteY17" fmla="*/ 419147 h 534369"/>
                <a:gd name="connsiteX18" fmla="*/ 142875 w 155575"/>
                <a:gd name="connsiteY18" fmla="*/ 450897 h 534369"/>
                <a:gd name="connsiteX19" fmla="*/ 146050 w 155575"/>
                <a:gd name="connsiteY19" fmla="*/ 469947 h 534369"/>
                <a:gd name="connsiteX20" fmla="*/ 152400 w 155575"/>
                <a:gd name="connsiteY20" fmla="*/ 508047 h 534369"/>
                <a:gd name="connsiteX21" fmla="*/ 155575 w 155575"/>
                <a:gd name="connsiteY21" fmla="*/ 517572 h 534369"/>
                <a:gd name="connsiteX22" fmla="*/ 127000 w 155575"/>
                <a:gd name="connsiteY22" fmla="*/ 533447 h 534369"/>
                <a:gd name="connsiteX23" fmla="*/ 92075 w 155575"/>
                <a:gd name="connsiteY23" fmla="*/ 530272 h 534369"/>
                <a:gd name="connsiteX24" fmla="*/ 57150 w 155575"/>
                <a:gd name="connsiteY24" fmla="*/ 523922 h 534369"/>
                <a:gd name="connsiteX25" fmla="*/ 53975 w 155575"/>
                <a:gd name="connsiteY25" fmla="*/ 514397 h 534369"/>
                <a:gd name="connsiteX26" fmla="*/ 47625 w 155575"/>
                <a:gd name="connsiteY26" fmla="*/ 466772 h 534369"/>
                <a:gd name="connsiteX27" fmla="*/ 44450 w 155575"/>
                <a:gd name="connsiteY27" fmla="*/ 447722 h 534369"/>
                <a:gd name="connsiteX28" fmla="*/ 41275 w 155575"/>
                <a:gd name="connsiteY28" fmla="*/ 438197 h 534369"/>
                <a:gd name="connsiteX29" fmla="*/ 34925 w 155575"/>
                <a:gd name="connsiteY29" fmla="*/ 412797 h 534369"/>
                <a:gd name="connsiteX30" fmla="*/ 31750 w 155575"/>
                <a:gd name="connsiteY30" fmla="*/ 396922 h 534369"/>
                <a:gd name="connsiteX31" fmla="*/ 25400 w 155575"/>
                <a:gd name="connsiteY31" fmla="*/ 377872 h 534369"/>
                <a:gd name="connsiteX32" fmla="*/ 22225 w 155575"/>
                <a:gd name="connsiteY32" fmla="*/ 365172 h 534369"/>
                <a:gd name="connsiteX33" fmla="*/ 15875 w 155575"/>
                <a:gd name="connsiteY33" fmla="*/ 346122 h 534369"/>
                <a:gd name="connsiteX34" fmla="*/ 12700 w 155575"/>
                <a:gd name="connsiteY34" fmla="*/ 336597 h 534369"/>
                <a:gd name="connsiteX35" fmla="*/ 9525 w 155575"/>
                <a:gd name="connsiteY35" fmla="*/ 323897 h 534369"/>
                <a:gd name="connsiteX36" fmla="*/ 0 w 155575"/>
                <a:gd name="connsiteY36" fmla="*/ 304847 h 534369"/>
                <a:gd name="connsiteX37" fmla="*/ 9525 w 155575"/>
                <a:gd name="connsiteY37" fmla="*/ 273097 h 534369"/>
                <a:gd name="connsiteX38" fmla="*/ 12700 w 155575"/>
                <a:gd name="connsiteY38" fmla="*/ 263572 h 534369"/>
                <a:gd name="connsiteX39" fmla="*/ 15875 w 155575"/>
                <a:gd name="connsiteY39" fmla="*/ 247697 h 534369"/>
                <a:gd name="connsiteX40" fmla="*/ 22225 w 155575"/>
                <a:gd name="connsiteY40" fmla="*/ 225472 h 534369"/>
                <a:gd name="connsiteX41" fmla="*/ 28575 w 155575"/>
                <a:gd name="connsiteY41" fmla="*/ 181022 h 534369"/>
                <a:gd name="connsiteX42" fmla="*/ 44450 w 155575"/>
                <a:gd name="connsiteY42" fmla="*/ 146097 h 534369"/>
                <a:gd name="connsiteX43" fmla="*/ 50800 w 155575"/>
                <a:gd name="connsiteY43" fmla="*/ 127047 h 534369"/>
                <a:gd name="connsiteX44" fmla="*/ 57150 w 155575"/>
                <a:gd name="connsiteY44" fmla="*/ 101647 h 534369"/>
                <a:gd name="connsiteX45" fmla="*/ 63500 w 155575"/>
                <a:gd name="connsiteY45" fmla="*/ 88947 h 534369"/>
                <a:gd name="connsiteX46" fmla="*/ 69850 w 155575"/>
                <a:gd name="connsiteY46" fmla="*/ 54022 h 534369"/>
                <a:gd name="connsiteX47" fmla="*/ 73025 w 155575"/>
                <a:gd name="connsiteY47" fmla="*/ 6397 h 534369"/>
                <a:gd name="connsiteX48" fmla="*/ 82550 w 155575"/>
                <a:gd name="connsiteY48" fmla="*/ 3222 h 534369"/>
                <a:gd name="connsiteX49" fmla="*/ 98425 w 155575"/>
                <a:gd name="connsiteY49" fmla="*/ 47 h 534369"/>
                <a:gd name="connsiteX50" fmla="*/ 142875 w 155575"/>
                <a:gd name="connsiteY50" fmla="*/ 9572 h 53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55575" h="534369">
                  <a:moveTo>
                    <a:pt x="142875" y="9572"/>
                  </a:moveTo>
                  <a:lnTo>
                    <a:pt x="142875" y="9572"/>
                  </a:lnTo>
                  <a:cubicBezTo>
                    <a:pt x="137583" y="18039"/>
                    <a:pt x="131465" y="26042"/>
                    <a:pt x="127000" y="34972"/>
                  </a:cubicBezTo>
                  <a:cubicBezTo>
                    <a:pt x="120711" y="47551"/>
                    <a:pt x="119734" y="59517"/>
                    <a:pt x="117475" y="73072"/>
                  </a:cubicBezTo>
                  <a:cubicBezTo>
                    <a:pt x="116417" y="86830"/>
                    <a:pt x="115495" y="100600"/>
                    <a:pt x="114300" y="114347"/>
                  </a:cubicBezTo>
                  <a:cubicBezTo>
                    <a:pt x="112499" y="135061"/>
                    <a:pt x="112963" y="142087"/>
                    <a:pt x="107950" y="158797"/>
                  </a:cubicBezTo>
                  <a:cubicBezTo>
                    <a:pt x="106027" y="165208"/>
                    <a:pt x="103223" y="171353"/>
                    <a:pt x="101600" y="177847"/>
                  </a:cubicBezTo>
                  <a:cubicBezTo>
                    <a:pt x="100542" y="182080"/>
                    <a:pt x="99679" y="186367"/>
                    <a:pt x="98425" y="190547"/>
                  </a:cubicBezTo>
                  <a:cubicBezTo>
                    <a:pt x="96502" y="196958"/>
                    <a:pt x="92075" y="209597"/>
                    <a:pt x="92075" y="209597"/>
                  </a:cubicBezTo>
                  <a:cubicBezTo>
                    <a:pt x="91017" y="217005"/>
                    <a:pt x="90130" y="224440"/>
                    <a:pt x="88900" y="231822"/>
                  </a:cubicBezTo>
                  <a:cubicBezTo>
                    <a:pt x="88013" y="237145"/>
                    <a:pt x="85725" y="242301"/>
                    <a:pt x="85725" y="247697"/>
                  </a:cubicBezTo>
                  <a:cubicBezTo>
                    <a:pt x="85725" y="252495"/>
                    <a:pt x="94881" y="278339"/>
                    <a:pt x="95250" y="279447"/>
                  </a:cubicBezTo>
                  <a:cubicBezTo>
                    <a:pt x="106829" y="314185"/>
                    <a:pt x="88362" y="261568"/>
                    <a:pt x="104775" y="298497"/>
                  </a:cubicBezTo>
                  <a:cubicBezTo>
                    <a:pt x="107493" y="304614"/>
                    <a:pt x="107412" y="311978"/>
                    <a:pt x="111125" y="317547"/>
                  </a:cubicBezTo>
                  <a:cubicBezTo>
                    <a:pt x="118726" y="328949"/>
                    <a:pt x="120586" y="329929"/>
                    <a:pt x="123825" y="346122"/>
                  </a:cubicBezTo>
                  <a:cubicBezTo>
                    <a:pt x="124883" y="351414"/>
                    <a:pt x="125829" y="356729"/>
                    <a:pt x="127000" y="361997"/>
                  </a:cubicBezTo>
                  <a:cubicBezTo>
                    <a:pt x="127947" y="366257"/>
                    <a:pt x="129458" y="370393"/>
                    <a:pt x="130175" y="374697"/>
                  </a:cubicBezTo>
                  <a:cubicBezTo>
                    <a:pt x="132636" y="389460"/>
                    <a:pt x="133590" y="404471"/>
                    <a:pt x="136525" y="419147"/>
                  </a:cubicBezTo>
                  <a:cubicBezTo>
                    <a:pt x="138642" y="429730"/>
                    <a:pt x="141101" y="440251"/>
                    <a:pt x="142875" y="450897"/>
                  </a:cubicBezTo>
                  <a:cubicBezTo>
                    <a:pt x="143933" y="457247"/>
                    <a:pt x="145071" y="463584"/>
                    <a:pt x="146050" y="469947"/>
                  </a:cubicBezTo>
                  <a:cubicBezTo>
                    <a:pt x="148201" y="483925"/>
                    <a:pt x="149046" y="494633"/>
                    <a:pt x="152400" y="508047"/>
                  </a:cubicBezTo>
                  <a:cubicBezTo>
                    <a:pt x="153212" y="511294"/>
                    <a:pt x="154517" y="514397"/>
                    <a:pt x="155575" y="517572"/>
                  </a:cubicBezTo>
                  <a:cubicBezTo>
                    <a:pt x="133740" y="532128"/>
                    <a:pt x="143765" y="527859"/>
                    <a:pt x="127000" y="533447"/>
                  </a:cubicBezTo>
                  <a:cubicBezTo>
                    <a:pt x="115358" y="532389"/>
                    <a:pt x="103765" y="530272"/>
                    <a:pt x="92075" y="530272"/>
                  </a:cubicBezTo>
                  <a:cubicBezTo>
                    <a:pt x="65234" y="530272"/>
                    <a:pt x="66616" y="542853"/>
                    <a:pt x="57150" y="523922"/>
                  </a:cubicBezTo>
                  <a:cubicBezTo>
                    <a:pt x="55653" y="520929"/>
                    <a:pt x="55033" y="517572"/>
                    <a:pt x="53975" y="514397"/>
                  </a:cubicBezTo>
                  <a:cubicBezTo>
                    <a:pt x="51537" y="494894"/>
                    <a:pt x="50546" y="485759"/>
                    <a:pt x="47625" y="466772"/>
                  </a:cubicBezTo>
                  <a:cubicBezTo>
                    <a:pt x="46646" y="460409"/>
                    <a:pt x="45847" y="454006"/>
                    <a:pt x="44450" y="447722"/>
                  </a:cubicBezTo>
                  <a:cubicBezTo>
                    <a:pt x="43724" y="444455"/>
                    <a:pt x="42156" y="441426"/>
                    <a:pt x="41275" y="438197"/>
                  </a:cubicBezTo>
                  <a:cubicBezTo>
                    <a:pt x="38979" y="429777"/>
                    <a:pt x="36637" y="421355"/>
                    <a:pt x="34925" y="412797"/>
                  </a:cubicBezTo>
                  <a:cubicBezTo>
                    <a:pt x="33867" y="407505"/>
                    <a:pt x="33170" y="402128"/>
                    <a:pt x="31750" y="396922"/>
                  </a:cubicBezTo>
                  <a:cubicBezTo>
                    <a:pt x="29989" y="390464"/>
                    <a:pt x="27023" y="384366"/>
                    <a:pt x="25400" y="377872"/>
                  </a:cubicBezTo>
                  <a:cubicBezTo>
                    <a:pt x="24342" y="373639"/>
                    <a:pt x="23479" y="369352"/>
                    <a:pt x="22225" y="365172"/>
                  </a:cubicBezTo>
                  <a:cubicBezTo>
                    <a:pt x="20302" y="358761"/>
                    <a:pt x="17992" y="352472"/>
                    <a:pt x="15875" y="346122"/>
                  </a:cubicBezTo>
                  <a:cubicBezTo>
                    <a:pt x="14817" y="342947"/>
                    <a:pt x="13512" y="339844"/>
                    <a:pt x="12700" y="336597"/>
                  </a:cubicBezTo>
                  <a:cubicBezTo>
                    <a:pt x="11642" y="332364"/>
                    <a:pt x="11244" y="327908"/>
                    <a:pt x="9525" y="323897"/>
                  </a:cubicBezTo>
                  <a:cubicBezTo>
                    <a:pt x="-8939" y="280813"/>
                    <a:pt x="13379" y="344983"/>
                    <a:pt x="0" y="304847"/>
                  </a:cubicBezTo>
                  <a:cubicBezTo>
                    <a:pt x="4798" y="285653"/>
                    <a:pt x="1795" y="296287"/>
                    <a:pt x="9525" y="273097"/>
                  </a:cubicBezTo>
                  <a:cubicBezTo>
                    <a:pt x="10583" y="269922"/>
                    <a:pt x="12044" y="266854"/>
                    <a:pt x="12700" y="263572"/>
                  </a:cubicBezTo>
                  <a:cubicBezTo>
                    <a:pt x="13758" y="258280"/>
                    <a:pt x="14566" y="252932"/>
                    <a:pt x="15875" y="247697"/>
                  </a:cubicBezTo>
                  <a:cubicBezTo>
                    <a:pt x="19650" y="232598"/>
                    <a:pt x="19256" y="243289"/>
                    <a:pt x="22225" y="225472"/>
                  </a:cubicBezTo>
                  <a:cubicBezTo>
                    <a:pt x="25429" y="206248"/>
                    <a:pt x="24578" y="199009"/>
                    <a:pt x="28575" y="181022"/>
                  </a:cubicBezTo>
                  <a:cubicBezTo>
                    <a:pt x="31921" y="165964"/>
                    <a:pt x="38236" y="164740"/>
                    <a:pt x="44450" y="146097"/>
                  </a:cubicBezTo>
                  <a:cubicBezTo>
                    <a:pt x="46567" y="139747"/>
                    <a:pt x="49177" y="133541"/>
                    <a:pt x="50800" y="127047"/>
                  </a:cubicBezTo>
                  <a:cubicBezTo>
                    <a:pt x="52917" y="118580"/>
                    <a:pt x="53247" y="109453"/>
                    <a:pt x="57150" y="101647"/>
                  </a:cubicBezTo>
                  <a:cubicBezTo>
                    <a:pt x="59267" y="97414"/>
                    <a:pt x="61838" y="93379"/>
                    <a:pt x="63500" y="88947"/>
                  </a:cubicBezTo>
                  <a:cubicBezTo>
                    <a:pt x="66955" y="79735"/>
                    <a:pt x="68691" y="62135"/>
                    <a:pt x="69850" y="54022"/>
                  </a:cubicBezTo>
                  <a:cubicBezTo>
                    <a:pt x="70908" y="38147"/>
                    <a:pt x="69166" y="21832"/>
                    <a:pt x="73025" y="6397"/>
                  </a:cubicBezTo>
                  <a:cubicBezTo>
                    <a:pt x="73837" y="3150"/>
                    <a:pt x="79303" y="4034"/>
                    <a:pt x="82550" y="3222"/>
                  </a:cubicBezTo>
                  <a:cubicBezTo>
                    <a:pt x="87785" y="1913"/>
                    <a:pt x="93037" y="346"/>
                    <a:pt x="98425" y="47"/>
                  </a:cubicBezTo>
                  <a:cubicBezTo>
                    <a:pt x="112162" y="-716"/>
                    <a:pt x="135467" y="7985"/>
                    <a:pt x="142875" y="9572"/>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3">
              <a:extLst>
                <a:ext uri="{FF2B5EF4-FFF2-40B4-BE49-F238E27FC236}">
                  <a16:creationId xmlns:a16="http://schemas.microsoft.com/office/drawing/2014/main" id="{933B88FE-DA3A-F1F7-BC70-42964FD2BC56}"/>
                </a:ext>
              </a:extLst>
            </p:cNvPr>
            <p:cNvSpPr/>
            <p:nvPr/>
          </p:nvSpPr>
          <p:spPr>
            <a:xfrm rot="154397">
              <a:off x="11560175" y="2710990"/>
              <a:ext cx="63500" cy="169203"/>
            </a:xfrm>
            <a:custGeom>
              <a:avLst/>
              <a:gdLst>
                <a:gd name="connsiteX0" fmla="*/ 57150 w 63500"/>
                <a:gd name="connsiteY0" fmla="*/ 0 h 169203"/>
                <a:gd name="connsiteX1" fmla="*/ 57150 w 63500"/>
                <a:gd name="connsiteY1" fmla="*/ 0 h 169203"/>
                <a:gd name="connsiteX2" fmla="*/ 60325 w 63500"/>
                <a:gd name="connsiteY2" fmla="*/ 28575 h 169203"/>
                <a:gd name="connsiteX3" fmla="*/ 63500 w 63500"/>
                <a:gd name="connsiteY3" fmla="*/ 53975 h 169203"/>
                <a:gd name="connsiteX4" fmla="*/ 60325 w 63500"/>
                <a:gd name="connsiteY4" fmla="*/ 79375 h 169203"/>
                <a:gd name="connsiteX5" fmla="*/ 53975 w 63500"/>
                <a:gd name="connsiteY5" fmla="*/ 104775 h 169203"/>
                <a:gd name="connsiteX6" fmla="*/ 47625 w 63500"/>
                <a:gd name="connsiteY6" fmla="*/ 152400 h 169203"/>
                <a:gd name="connsiteX7" fmla="*/ 50800 w 63500"/>
                <a:gd name="connsiteY7" fmla="*/ 168275 h 169203"/>
                <a:gd name="connsiteX8" fmla="*/ 41275 w 63500"/>
                <a:gd name="connsiteY8" fmla="*/ 165100 h 169203"/>
                <a:gd name="connsiteX9" fmla="*/ 34925 w 63500"/>
                <a:gd name="connsiteY9" fmla="*/ 155575 h 169203"/>
                <a:gd name="connsiteX10" fmla="*/ 28575 w 63500"/>
                <a:gd name="connsiteY10" fmla="*/ 136525 h 169203"/>
                <a:gd name="connsiteX11" fmla="*/ 22225 w 63500"/>
                <a:gd name="connsiteY11" fmla="*/ 127000 h 169203"/>
                <a:gd name="connsiteX12" fmla="*/ 19050 w 63500"/>
                <a:gd name="connsiteY12" fmla="*/ 114300 h 169203"/>
                <a:gd name="connsiteX13" fmla="*/ 12700 w 63500"/>
                <a:gd name="connsiteY13" fmla="*/ 95250 h 169203"/>
                <a:gd name="connsiteX14" fmla="*/ 9525 w 63500"/>
                <a:gd name="connsiteY14" fmla="*/ 85725 h 169203"/>
                <a:gd name="connsiteX15" fmla="*/ 3175 w 63500"/>
                <a:gd name="connsiteY15" fmla="*/ 60325 h 169203"/>
                <a:gd name="connsiteX16" fmla="*/ 0 w 63500"/>
                <a:gd name="connsiteY16" fmla="*/ 47625 h 169203"/>
                <a:gd name="connsiteX17" fmla="*/ 3175 w 63500"/>
                <a:gd name="connsiteY17" fmla="*/ 38100 h 169203"/>
                <a:gd name="connsiteX18" fmla="*/ 31750 w 63500"/>
                <a:gd name="connsiteY18" fmla="*/ 19050 h 169203"/>
                <a:gd name="connsiteX19" fmla="*/ 41275 w 63500"/>
                <a:gd name="connsiteY19" fmla="*/ 12700 h 169203"/>
                <a:gd name="connsiteX20" fmla="*/ 50800 w 63500"/>
                <a:gd name="connsiteY20" fmla="*/ 9525 h 169203"/>
                <a:gd name="connsiteX21" fmla="*/ 57150 w 63500"/>
                <a:gd name="connsiteY21" fmla="*/ 0 h 16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00" h="169203">
                  <a:moveTo>
                    <a:pt x="57150" y="0"/>
                  </a:moveTo>
                  <a:lnTo>
                    <a:pt x="57150" y="0"/>
                  </a:lnTo>
                  <a:cubicBezTo>
                    <a:pt x="58208" y="9525"/>
                    <a:pt x="59205" y="19057"/>
                    <a:pt x="60325" y="28575"/>
                  </a:cubicBezTo>
                  <a:cubicBezTo>
                    <a:pt x="61322" y="37049"/>
                    <a:pt x="63500" y="45442"/>
                    <a:pt x="63500" y="53975"/>
                  </a:cubicBezTo>
                  <a:cubicBezTo>
                    <a:pt x="63500" y="62508"/>
                    <a:pt x="61622" y="70942"/>
                    <a:pt x="60325" y="79375"/>
                  </a:cubicBezTo>
                  <a:cubicBezTo>
                    <a:pt x="58136" y="93606"/>
                    <a:pt x="57838" y="93185"/>
                    <a:pt x="53975" y="104775"/>
                  </a:cubicBezTo>
                  <a:cubicBezTo>
                    <a:pt x="53192" y="110255"/>
                    <a:pt x="47625" y="148297"/>
                    <a:pt x="47625" y="152400"/>
                  </a:cubicBezTo>
                  <a:cubicBezTo>
                    <a:pt x="47625" y="157796"/>
                    <a:pt x="53213" y="163448"/>
                    <a:pt x="50800" y="168275"/>
                  </a:cubicBezTo>
                  <a:cubicBezTo>
                    <a:pt x="49303" y="171268"/>
                    <a:pt x="44450" y="166158"/>
                    <a:pt x="41275" y="165100"/>
                  </a:cubicBezTo>
                  <a:cubicBezTo>
                    <a:pt x="39158" y="161925"/>
                    <a:pt x="36475" y="159062"/>
                    <a:pt x="34925" y="155575"/>
                  </a:cubicBezTo>
                  <a:cubicBezTo>
                    <a:pt x="32207" y="149458"/>
                    <a:pt x="32288" y="142094"/>
                    <a:pt x="28575" y="136525"/>
                  </a:cubicBezTo>
                  <a:lnTo>
                    <a:pt x="22225" y="127000"/>
                  </a:lnTo>
                  <a:cubicBezTo>
                    <a:pt x="21167" y="122767"/>
                    <a:pt x="20304" y="118480"/>
                    <a:pt x="19050" y="114300"/>
                  </a:cubicBezTo>
                  <a:cubicBezTo>
                    <a:pt x="17127" y="107889"/>
                    <a:pt x="14817" y="101600"/>
                    <a:pt x="12700" y="95250"/>
                  </a:cubicBezTo>
                  <a:cubicBezTo>
                    <a:pt x="11642" y="92075"/>
                    <a:pt x="10337" y="88972"/>
                    <a:pt x="9525" y="85725"/>
                  </a:cubicBezTo>
                  <a:lnTo>
                    <a:pt x="3175" y="60325"/>
                  </a:lnTo>
                  <a:lnTo>
                    <a:pt x="0" y="47625"/>
                  </a:lnTo>
                  <a:cubicBezTo>
                    <a:pt x="1058" y="44450"/>
                    <a:pt x="808" y="40467"/>
                    <a:pt x="3175" y="38100"/>
                  </a:cubicBezTo>
                  <a:lnTo>
                    <a:pt x="31750" y="19050"/>
                  </a:lnTo>
                  <a:cubicBezTo>
                    <a:pt x="34925" y="16933"/>
                    <a:pt x="37655" y="13907"/>
                    <a:pt x="41275" y="12700"/>
                  </a:cubicBezTo>
                  <a:cubicBezTo>
                    <a:pt x="44450" y="11642"/>
                    <a:pt x="48015" y="11381"/>
                    <a:pt x="50800" y="9525"/>
                  </a:cubicBezTo>
                  <a:cubicBezTo>
                    <a:pt x="51681" y="8938"/>
                    <a:pt x="56092" y="1588"/>
                    <a:pt x="57150"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4">
              <a:extLst>
                <a:ext uri="{FF2B5EF4-FFF2-40B4-BE49-F238E27FC236}">
                  <a16:creationId xmlns:a16="http://schemas.microsoft.com/office/drawing/2014/main" id="{59BE3C54-22F7-F331-2CB5-00AC6AC4D12A}"/>
                </a:ext>
              </a:extLst>
            </p:cNvPr>
            <p:cNvSpPr/>
            <p:nvPr/>
          </p:nvSpPr>
          <p:spPr>
            <a:xfrm>
              <a:off x="9350374" y="2792811"/>
              <a:ext cx="112899" cy="454438"/>
            </a:xfrm>
            <a:custGeom>
              <a:avLst/>
              <a:gdLst>
                <a:gd name="connsiteX0" fmla="*/ 152400 w 162297"/>
                <a:gd name="connsiteY0" fmla="*/ 0 h 454438"/>
                <a:gd name="connsiteX1" fmla="*/ 152400 w 162297"/>
                <a:gd name="connsiteY1" fmla="*/ 0 h 454438"/>
                <a:gd name="connsiteX2" fmla="*/ 152400 w 162297"/>
                <a:gd name="connsiteY2" fmla="*/ 57150 h 454438"/>
                <a:gd name="connsiteX3" fmla="*/ 149225 w 162297"/>
                <a:gd name="connsiteY3" fmla="*/ 206375 h 454438"/>
                <a:gd name="connsiteX4" fmla="*/ 136525 w 162297"/>
                <a:gd name="connsiteY4" fmla="*/ 234950 h 454438"/>
                <a:gd name="connsiteX5" fmla="*/ 130175 w 162297"/>
                <a:gd name="connsiteY5" fmla="*/ 260350 h 454438"/>
                <a:gd name="connsiteX6" fmla="*/ 136525 w 162297"/>
                <a:gd name="connsiteY6" fmla="*/ 304800 h 454438"/>
                <a:gd name="connsiteX7" fmla="*/ 139700 w 162297"/>
                <a:gd name="connsiteY7" fmla="*/ 314325 h 454438"/>
                <a:gd name="connsiteX8" fmla="*/ 142875 w 162297"/>
                <a:gd name="connsiteY8" fmla="*/ 390525 h 454438"/>
                <a:gd name="connsiteX9" fmla="*/ 139700 w 162297"/>
                <a:gd name="connsiteY9" fmla="*/ 444500 h 454438"/>
                <a:gd name="connsiteX10" fmla="*/ 142875 w 162297"/>
                <a:gd name="connsiteY10" fmla="*/ 454025 h 454438"/>
                <a:gd name="connsiteX11" fmla="*/ 114300 w 162297"/>
                <a:gd name="connsiteY11" fmla="*/ 441325 h 454438"/>
                <a:gd name="connsiteX12" fmla="*/ 101600 w 162297"/>
                <a:gd name="connsiteY12" fmla="*/ 438150 h 454438"/>
                <a:gd name="connsiteX13" fmla="*/ 82550 w 162297"/>
                <a:gd name="connsiteY13" fmla="*/ 431800 h 454438"/>
                <a:gd name="connsiteX14" fmla="*/ 73025 w 162297"/>
                <a:gd name="connsiteY14" fmla="*/ 428625 h 454438"/>
                <a:gd name="connsiteX15" fmla="*/ 53975 w 162297"/>
                <a:gd name="connsiteY15" fmla="*/ 428625 h 454438"/>
                <a:gd name="connsiteX16" fmla="*/ 47625 w 162297"/>
                <a:gd name="connsiteY16" fmla="*/ 409575 h 454438"/>
                <a:gd name="connsiteX17" fmla="*/ 44450 w 162297"/>
                <a:gd name="connsiteY17" fmla="*/ 400050 h 454438"/>
                <a:gd name="connsiteX18" fmla="*/ 41275 w 162297"/>
                <a:gd name="connsiteY18" fmla="*/ 390525 h 454438"/>
                <a:gd name="connsiteX19" fmla="*/ 28575 w 162297"/>
                <a:gd name="connsiteY19" fmla="*/ 361950 h 454438"/>
                <a:gd name="connsiteX20" fmla="*/ 22225 w 162297"/>
                <a:gd name="connsiteY20" fmla="*/ 342900 h 454438"/>
                <a:gd name="connsiteX21" fmla="*/ 19050 w 162297"/>
                <a:gd name="connsiteY21" fmla="*/ 333375 h 454438"/>
                <a:gd name="connsiteX22" fmla="*/ 12700 w 162297"/>
                <a:gd name="connsiteY22" fmla="*/ 238125 h 454438"/>
                <a:gd name="connsiteX23" fmla="*/ 9525 w 162297"/>
                <a:gd name="connsiteY23" fmla="*/ 225425 h 454438"/>
                <a:gd name="connsiteX24" fmla="*/ 3175 w 162297"/>
                <a:gd name="connsiteY24" fmla="*/ 190500 h 454438"/>
                <a:gd name="connsiteX25" fmla="*/ 3175 w 162297"/>
                <a:gd name="connsiteY25" fmla="*/ 53975 h 454438"/>
                <a:gd name="connsiteX26" fmla="*/ 0 w 162297"/>
                <a:gd name="connsiteY26" fmla="*/ 44450 h 454438"/>
                <a:gd name="connsiteX27" fmla="*/ 3175 w 162297"/>
                <a:gd name="connsiteY27" fmla="*/ 12700 h 454438"/>
                <a:gd name="connsiteX28" fmla="*/ 6350 w 162297"/>
                <a:gd name="connsiteY28" fmla="*/ 3175 h 454438"/>
                <a:gd name="connsiteX29" fmla="*/ 15875 w 162297"/>
                <a:gd name="connsiteY29" fmla="*/ 0 h 454438"/>
                <a:gd name="connsiteX30" fmla="*/ 34925 w 162297"/>
                <a:gd name="connsiteY30" fmla="*/ 6350 h 454438"/>
                <a:gd name="connsiteX31" fmla="*/ 60325 w 162297"/>
                <a:gd name="connsiteY31" fmla="*/ 12700 h 454438"/>
                <a:gd name="connsiteX32" fmla="*/ 69850 w 162297"/>
                <a:gd name="connsiteY32" fmla="*/ 19050 h 454438"/>
                <a:gd name="connsiteX33" fmla="*/ 136525 w 162297"/>
                <a:gd name="connsiteY33" fmla="*/ 15875 h 454438"/>
                <a:gd name="connsiteX34" fmla="*/ 146050 w 162297"/>
                <a:gd name="connsiteY34" fmla="*/ 12700 h 454438"/>
                <a:gd name="connsiteX35" fmla="*/ 158750 w 162297"/>
                <a:gd name="connsiteY35" fmla="*/ 9525 h 454438"/>
                <a:gd name="connsiteX36" fmla="*/ 152400 w 162297"/>
                <a:gd name="connsiteY36" fmla="*/ 0 h 45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2297" h="454438">
                  <a:moveTo>
                    <a:pt x="152400" y="0"/>
                  </a:moveTo>
                  <a:lnTo>
                    <a:pt x="152400" y="0"/>
                  </a:lnTo>
                  <a:cubicBezTo>
                    <a:pt x="160222" y="86041"/>
                    <a:pt x="154687" y="-4600"/>
                    <a:pt x="152400" y="57150"/>
                  </a:cubicBezTo>
                  <a:cubicBezTo>
                    <a:pt x="150559" y="106869"/>
                    <a:pt x="152037" y="156702"/>
                    <a:pt x="149225" y="206375"/>
                  </a:cubicBezTo>
                  <a:cubicBezTo>
                    <a:pt x="148179" y="224849"/>
                    <a:pt x="142876" y="222248"/>
                    <a:pt x="136525" y="234950"/>
                  </a:cubicBezTo>
                  <a:cubicBezTo>
                    <a:pt x="133271" y="241459"/>
                    <a:pt x="131383" y="254312"/>
                    <a:pt x="130175" y="260350"/>
                  </a:cubicBezTo>
                  <a:cubicBezTo>
                    <a:pt x="131548" y="271335"/>
                    <a:pt x="133909" y="293029"/>
                    <a:pt x="136525" y="304800"/>
                  </a:cubicBezTo>
                  <a:cubicBezTo>
                    <a:pt x="137251" y="308067"/>
                    <a:pt x="138642" y="311150"/>
                    <a:pt x="139700" y="314325"/>
                  </a:cubicBezTo>
                  <a:cubicBezTo>
                    <a:pt x="140758" y="339725"/>
                    <a:pt x="142875" y="365103"/>
                    <a:pt x="142875" y="390525"/>
                  </a:cubicBezTo>
                  <a:cubicBezTo>
                    <a:pt x="142875" y="408548"/>
                    <a:pt x="139700" y="426477"/>
                    <a:pt x="139700" y="444500"/>
                  </a:cubicBezTo>
                  <a:cubicBezTo>
                    <a:pt x="139700" y="447847"/>
                    <a:pt x="146157" y="453369"/>
                    <a:pt x="142875" y="454025"/>
                  </a:cubicBezTo>
                  <a:cubicBezTo>
                    <a:pt x="129411" y="456718"/>
                    <a:pt x="124146" y="445545"/>
                    <a:pt x="114300" y="441325"/>
                  </a:cubicBezTo>
                  <a:cubicBezTo>
                    <a:pt x="110289" y="439606"/>
                    <a:pt x="105780" y="439404"/>
                    <a:pt x="101600" y="438150"/>
                  </a:cubicBezTo>
                  <a:cubicBezTo>
                    <a:pt x="95189" y="436227"/>
                    <a:pt x="88900" y="433917"/>
                    <a:pt x="82550" y="431800"/>
                  </a:cubicBezTo>
                  <a:lnTo>
                    <a:pt x="73025" y="428625"/>
                  </a:lnTo>
                  <a:cubicBezTo>
                    <a:pt x="68140" y="430253"/>
                    <a:pt x="58860" y="435463"/>
                    <a:pt x="53975" y="428625"/>
                  </a:cubicBezTo>
                  <a:cubicBezTo>
                    <a:pt x="50084" y="423178"/>
                    <a:pt x="49742" y="415925"/>
                    <a:pt x="47625" y="409575"/>
                  </a:cubicBezTo>
                  <a:lnTo>
                    <a:pt x="44450" y="400050"/>
                  </a:lnTo>
                  <a:cubicBezTo>
                    <a:pt x="43392" y="396875"/>
                    <a:pt x="43131" y="393310"/>
                    <a:pt x="41275" y="390525"/>
                  </a:cubicBezTo>
                  <a:cubicBezTo>
                    <a:pt x="31212" y="375431"/>
                    <a:pt x="36132" y="384620"/>
                    <a:pt x="28575" y="361950"/>
                  </a:cubicBezTo>
                  <a:lnTo>
                    <a:pt x="22225" y="342900"/>
                  </a:lnTo>
                  <a:lnTo>
                    <a:pt x="19050" y="333375"/>
                  </a:lnTo>
                  <a:cubicBezTo>
                    <a:pt x="10858" y="276032"/>
                    <a:pt x="21316" y="354435"/>
                    <a:pt x="12700" y="238125"/>
                  </a:cubicBezTo>
                  <a:cubicBezTo>
                    <a:pt x="12378" y="233773"/>
                    <a:pt x="10306" y="229718"/>
                    <a:pt x="9525" y="225425"/>
                  </a:cubicBezTo>
                  <a:cubicBezTo>
                    <a:pt x="1941" y="183712"/>
                    <a:pt x="10376" y="219305"/>
                    <a:pt x="3175" y="190500"/>
                  </a:cubicBezTo>
                  <a:cubicBezTo>
                    <a:pt x="5236" y="130738"/>
                    <a:pt x="9325" y="106246"/>
                    <a:pt x="3175" y="53975"/>
                  </a:cubicBezTo>
                  <a:cubicBezTo>
                    <a:pt x="2784" y="50651"/>
                    <a:pt x="1058" y="47625"/>
                    <a:pt x="0" y="44450"/>
                  </a:cubicBezTo>
                  <a:cubicBezTo>
                    <a:pt x="1058" y="33867"/>
                    <a:pt x="1558" y="23212"/>
                    <a:pt x="3175" y="12700"/>
                  </a:cubicBezTo>
                  <a:cubicBezTo>
                    <a:pt x="3684" y="9392"/>
                    <a:pt x="3983" y="5542"/>
                    <a:pt x="6350" y="3175"/>
                  </a:cubicBezTo>
                  <a:cubicBezTo>
                    <a:pt x="8717" y="808"/>
                    <a:pt x="12700" y="1058"/>
                    <a:pt x="15875" y="0"/>
                  </a:cubicBezTo>
                  <a:cubicBezTo>
                    <a:pt x="22225" y="2117"/>
                    <a:pt x="28467" y="4589"/>
                    <a:pt x="34925" y="6350"/>
                  </a:cubicBezTo>
                  <a:cubicBezTo>
                    <a:pt x="42895" y="8524"/>
                    <a:pt x="52618" y="8847"/>
                    <a:pt x="60325" y="12700"/>
                  </a:cubicBezTo>
                  <a:cubicBezTo>
                    <a:pt x="63738" y="14407"/>
                    <a:pt x="66675" y="16933"/>
                    <a:pt x="69850" y="19050"/>
                  </a:cubicBezTo>
                  <a:cubicBezTo>
                    <a:pt x="92075" y="17992"/>
                    <a:pt x="114352" y="17723"/>
                    <a:pt x="136525" y="15875"/>
                  </a:cubicBezTo>
                  <a:cubicBezTo>
                    <a:pt x="139860" y="15597"/>
                    <a:pt x="142832" y="13619"/>
                    <a:pt x="146050" y="12700"/>
                  </a:cubicBezTo>
                  <a:cubicBezTo>
                    <a:pt x="150246" y="11501"/>
                    <a:pt x="154517" y="10583"/>
                    <a:pt x="158750" y="9525"/>
                  </a:cubicBezTo>
                  <a:cubicBezTo>
                    <a:pt x="169156" y="2588"/>
                    <a:pt x="153458" y="1588"/>
                    <a:pt x="152400"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5">
              <a:extLst>
                <a:ext uri="{FF2B5EF4-FFF2-40B4-BE49-F238E27FC236}">
                  <a16:creationId xmlns:a16="http://schemas.microsoft.com/office/drawing/2014/main" id="{6656B57B-06A9-0ADF-3F24-B675F731B5D9}"/>
                </a:ext>
              </a:extLst>
            </p:cNvPr>
            <p:cNvSpPr/>
            <p:nvPr/>
          </p:nvSpPr>
          <p:spPr>
            <a:xfrm rot="365989">
              <a:off x="9274371" y="3044495"/>
              <a:ext cx="101007" cy="254612"/>
            </a:xfrm>
            <a:custGeom>
              <a:avLst/>
              <a:gdLst>
                <a:gd name="connsiteX0" fmla="*/ 6378 w 73560"/>
                <a:gd name="connsiteY0" fmla="*/ 31750 h 215900"/>
                <a:gd name="connsiteX1" fmla="*/ 6378 w 73560"/>
                <a:gd name="connsiteY1" fmla="*/ 31750 h 215900"/>
                <a:gd name="connsiteX2" fmla="*/ 9553 w 73560"/>
                <a:gd name="connsiteY2" fmla="*/ 60325 h 215900"/>
                <a:gd name="connsiteX3" fmla="*/ 12728 w 73560"/>
                <a:gd name="connsiteY3" fmla="*/ 69850 h 215900"/>
                <a:gd name="connsiteX4" fmla="*/ 19078 w 73560"/>
                <a:gd name="connsiteY4" fmla="*/ 111125 h 215900"/>
                <a:gd name="connsiteX5" fmla="*/ 15903 w 73560"/>
                <a:gd name="connsiteY5" fmla="*/ 130175 h 215900"/>
                <a:gd name="connsiteX6" fmla="*/ 12728 w 73560"/>
                <a:gd name="connsiteY6" fmla="*/ 139700 h 215900"/>
                <a:gd name="connsiteX7" fmla="*/ 9553 w 73560"/>
                <a:gd name="connsiteY7" fmla="*/ 161925 h 215900"/>
                <a:gd name="connsiteX8" fmla="*/ 12728 w 73560"/>
                <a:gd name="connsiteY8" fmla="*/ 206375 h 215900"/>
                <a:gd name="connsiteX9" fmla="*/ 57178 w 73560"/>
                <a:gd name="connsiteY9" fmla="*/ 215900 h 215900"/>
                <a:gd name="connsiteX10" fmla="*/ 73053 w 73560"/>
                <a:gd name="connsiteY10" fmla="*/ 212725 h 215900"/>
                <a:gd name="connsiteX11" fmla="*/ 66703 w 73560"/>
                <a:gd name="connsiteY11" fmla="*/ 200025 h 215900"/>
                <a:gd name="connsiteX12" fmla="*/ 60353 w 73560"/>
                <a:gd name="connsiteY12" fmla="*/ 180975 h 215900"/>
                <a:gd name="connsiteX13" fmla="*/ 57178 w 73560"/>
                <a:gd name="connsiteY13" fmla="*/ 171450 h 215900"/>
                <a:gd name="connsiteX14" fmla="*/ 54003 w 73560"/>
                <a:gd name="connsiteY14" fmla="*/ 114300 h 215900"/>
                <a:gd name="connsiteX15" fmla="*/ 47653 w 73560"/>
                <a:gd name="connsiteY15" fmla="*/ 95250 h 215900"/>
                <a:gd name="connsiteX16" fmla="*/ 41303 w 73560"/>
                <a:gd name="connsiteY16" fmla="*/ 76200 h 215900"/>
                <a:gd name="connsiteX17" fmla="*/ 38128 w 73560"/>
                <a:gd name="connsiteY17" fmla="*/ 66675 h 215900"/>
                <a:gd name="connsiteX18" fmla="*/ 34953 w 73560"/>
                <a:gd name="connsiteY18" fmla="*/ 47625 h 215900"/>
                <a:gd name="connsiteX19" fmla="*/ 31778 w 73560"/>
                <a:gd name="connsiteY19" fmla="*/ 9525 h 215900"/>
                <a:gd name="connsiteX20" fmla="*/ 12728 w 73560"/>
                <a:gd name="connsiteY20" fmla="*/ 3175 h 215900"/>
                <a:gd name="connsiteX21" fmla="*/ 3203 w 73560"/>
                <a:gd name="connsiteY21" fmla="*/ 0 h 215900"/>
                <a:gd name="connsiteX22" fmla="*/ 12728 w 73560"/>
                <a:gd name="connsiteY22" fmla="*/ 22225 h 215900"/>
                <a:gd name="connsiteX23" fmla="*/ 6378 w 73560"/>
                <a:gd name="connsiteY23" fmla="*/ 3175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560" h="215900">
                  <a:moveTo>
                    <a:pt x="6378" y="31750"/>
                  </a:moveTo>
                  <a:lnTo>
                    <a:pt x="6378" y="31750"/>
                  </a:lnTo>
                  <a:cubicBezTo>
                    <a:pt x="7436" y="41275"/>
                    <a:pt x="7977" y="50872"/>
                    <a:pt x="9553" y="60325"/>
                  </a:cubicBezTo>
                  <a:cubicBezTo>
                    <a:pt x="10103" y="63626"/>
                    <a:pt x="12002" y="66583"/>
                    <a:pt x="12728" y="69850"/>
                  </a:cubicBezTo>
                  <a:cubicBezTo>
                    <a:pt x="14490" y="77780"/>
                    <a:pt x="18065" y="104035"/>
                    <a:pt x="19078" y="111125"/>
                  </a:cubicBezTo>
                  <a:cubicBezTo>
                    <a:pt x="18020" y="117475"/>
                    <a:pt x="17300" y="123891"/>
                    <a:pt x="15903" y="130175"/>
                  </a:cubicBezTo>
                  <a:cubicBezTo>
                    <a:pt x="15177" y="133442"/>
                    <a:pt x="13384" y="136418"/>
                    <a:pt x="12728" y="139700"/>
                  </a:cubicBezTo>
                  <a:cubicBezTo>
                    <a:pt x="11260" y="147038"/>
                    <a:pt x="10611" y="154517"/>
                    <a:pt x="9553" y="161925"/>
                  </a:cubicBezTo>
                  <a:cubicBezTo>
                    <a:pt x="10611" y="176742"/>
                    <a:pt x="6774" y="192766"/>
                    <a:pt x="12728" y="206375"/>
                  </a:cubicBezTo>
                  <a:cubicBezTo>
                    <a:pt x="15345" y="212357"/>
                    <a:pt x="56403" y="215803"/>
                    <a:pt x="57178" y="215900"/>
                  </a:cubicBezTo>
                  <a:cubicBezTo>
                    <a:pt x="62470" y="214842"/>
                    <a:pt x="70277" y="217352"/>
                    <a:pt x="73053" y="212725"/>
                  </a:cubicBezTo>
                  <a:cubicBezTo>
                    <a:pt x="75488" y="208666"/>
                    <a:pt x="68461" y="204419"/>
                    <a:pt x="66703" y="200025"/>
                  </a:cubicBezTo>
                  <a:cubicBezTo>
                    <a:pt x="64217" y="193810"/>
                    <a:pt x="62470" y="187325"/>
                    <a:pt x="60353" y="180975"/>
                  </a:cubicBezTo>
                  <a:lnTo>
                    <a:pt x="57178" y="171450"/>
                  </a:lnTo>
                  <a:cubicBezTo>
                    <a:pt x="56120" y="152400"/>
                    <a:pt x="56370" y="133232"/>
                    <a:pt x="54003" y="114300"/>
                  </a:cubicBezTo>
                  <a:cubicBezTo>
                    <a:pt x="53173" y="107658"/>
                    <a:pt x="49770" y="101600"/>
                    <a:pt x="47653" y="95250"/>
                  </a:cubicBezTo>
                  <a:lnTo>
                    <a:pt x="41303" y="76200"/>
                  </a:lnTo>
                  <a:cubicBezTo>
                    <a:pt x="40245" y="73025"/>
                    <a:pt x="38678" y="69976"/>
                    <a:pt x="38128" y="66675"/>
                  </a:cubicBezTo>
                  <a:cubicBezTo>
                    <a:pt x="37070" y="60325"/>
                    <a:pt x="35664" y="54023"/>
                    <a:pt x="34953" y="47625"/>
                  </a:cubicBezTo>
                  <a:cubicBezTo>
                    <a:pt x="33546" y="34959"/>
                    <a:pt x="37477" y="20924"/>
                    <a:pt x="31778" y="9525"/>
                  </a:cubicBezTo>
                  <a:cubicBezTo>
                    <a:pt x="28785" y="3538"/>
                    <a:pt x="19078" y="5292"/>
                    <a:pt x="12728" y="3175"/>
                  </a:cubicBezTo>
                  <a:lnTo>
                    <a:pt x="3203" y="0"/>
                  </a:lnTo>
                  <a:cubicBezTo>
                    <a:pt x="-1553" y="14269"/>
                    <a:pt x="-2897" y="8833"/>
                    <a:pt x="12728" y="22225"/>
                  </a:cubicBezTo>
                  <a:cubicBezTo>
                    <a:pt x="15625" y="24708"/>
                    <a:pt x="7436" y="30162"/>
                    <a:pt x="6378" y="3175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6">
              <a:extLst>
                <a:ext uri="{FF2B5EF4-FFF2-40B4-BE49-F238E27FC236}">
                  <a16:creationId xmlns:a16="http://schemas.microsoft.com/office/drawing/2014/main" id="{19608B33-51ED-BE6C-03E2-0831B2661897}"/>
                </a:ext>
              </a:extLst>
            </p:cNvPr>
            <p:cNvSpPr/>
            <p:nvPr/>
          </p:nvSpPr>
          <p:spPr>
            <a:xfrm>
              <a:off x="7829550" y="2651125"/>
              <a:ext cx="144167" cy="616018"/>
            </a:xfrm>
            <a:custGeom>
              <a:avLst/>
              <a:gdLst>
                <a:gd name="connsiteX0" fmla="*/ 0 w 144167"/>
                <a:gd name="connsiteY0" fmla="*/ 12700 h 616018"/>
                <a:gd name="connsiteX1" fmla="*/ 0 w 144167"/>
                <a:gd name="connsiteY1" fmla="*/ 12700 h 616018"/>
                <a:gd name="connsiteX2" fmla="*/ 15875 w 144167"/>
                <a:gd name="connsiteY2" fmla="*/ 57150 h 616018"/>
                <a:gd name="connsiteX3" fmla="*/ 19050 w 144167"/>
                <a:gd name="connsiteY3" fmla="*/ 66675 h 616018"/>
                <a:gd name="connsiteX4" fmla="*/ 22225 w 144167"/>
                <a:gd name="connsiteY4" fmla="*/ 76200 h 616018"/>
                <a:gd name="connsiteX5" fmla="*/ 25400 w 144167"/>
                <a:gd name="connsiteY5" fmla="*/ 101600 h 616018"/>
                <a:gd name="connsiteX6" fmla="*/ 31750 w 144167"/>
                <a:gd name="connsiteY6" fmla="*/ 130175 h 616018"/>
                <a:gd name="connsiteX7" fmla="*/ 38100 w 144167"/>
                <a:gd name="connsiteY7" fmla="*/ 161925 h 616018"/>
                <a:gd name="connsiteX8" fmla="*/ 34925 w 144167"/>
                <a:gd name="connsiteY8" fmla="*/ 187325 h 616018"/>
                <a:gd name="connsiteX9" fmla="*/ 31750 w 144167"/>
                <a:gd name="connsiteY9" fmla="*/ 200025 h 616018"/>
                <a:gd name="connsiteX10" fmla="*/ 34925 w 144167"/>
                <a:gd name="connsiteY10" fmla="*/ 234950 h 616018"/>
                <a:gd name="connsiteX11" fmla="*/ 44450 w 144167"/>
                <a:gd name="connsiteY11" fmla="*/ 266700 h 616018"/>
                <a:gd name="connsiteX12" fmla="*/ 50800 w 144167"/>
                <a:gd name="connsiteY12" fmla="*/ 288925 h 616018"/>
                <a:gd name="connsiteX13" fmla="*/ 53975 w 144167"/>
                <a:gd name="connsiteY13" fmla="*/ 301625 h 616018"/>
                <a:gd name="connsiteX14" fmla="*/ 60325 w 144167"/>
                <a:gd name="connsiteY14" fmla="*/ 393700 h 616018"/>
                <a:gd name="connsiteX15" fmla="*/ 69850 w 144167"/>
                <a:gd name="connsiteY15" fmla="*/ 425450 h 616018"/>
                <a:gd name="connsiteX16" fmla="*/ 73025 w 144167"/>
                <a:gd name="connsiteY16" fmla="*/ 438150 h 616018"/>
                <a:gd name="connsiteX17" fmla="*/ 69850 w 144167"/>
                <a:gd name="connsiteY17" fmla="*/ 460375 h 616018"/>
                <a:gd name="connsiteX18" fmla="*/ 73025 w 144167"/>
                <a:gd name="connsiteY18" fmla="*/ 479425 h 616018"/>
                <a:gd name="connsiteX19" fmla="*/ 76200 w 144167"/>
                <a:gd name="connsiteY19" fmla="*/ 501650 h 616018"/>
                <a:gd name="connsiteX20" fmla="*/ 79375 w 144167"/>
                <a:gd name="connsiteY20" fmla="*/ 577850 h 616018"/>
                <a:gd name="connsiteX21" fmla="*/ 82550 w 144167"/>
                <a:gd name="connsiteY21" fmla="*/ 612775 h 616018"/>
                <a:gd name="connsiteX22" fmla="*/ 130175 w 144167"/>
                <a:gd name="connsiteY22" fmla="*/ 609600 h 616018"/>
                <a:gd name="connsiteX23" fmla="*/ 136525 w 144167"/>
                <a:gd name="connsiteY23" fmla="*/ 539750 h 616018"/>
                <a:gd name="connsiteX24" fmla="*/ 127000 w 144167"/>
                <a:gd name="connsiteY24" fmla="*/ 504825 h 616018"/>
                <a:gd name="connsiteX25" fmla="*/ 123825 w 144167"/>
                <a:gd name="connsiteY25" fmla="*/ 492125 h 616018"/>
                <a:gd name="connsiteX26" fmla="*/ 117475 w 144167"/>
                <a:gd name="connsiteY26" fmla="*/ 473075 h 616018"/>
                <a:gd name="connsiteX27" fmla="*/ 111125 w 144167"/>
                <a:gd name="connsiteY27" fmla="*/ 447675 h 616018"/>
                <a:gd name="connsiteX28" fmla="*/ 117475 w 144167"/>
                <a:gd name="connsiteY28" fmla="*/ 295275 h 616018"/>
                <a:gd name="connsiteX29" fmla="*/ 111125 w 144167"/>
                <a:gd name="connsiteY29" fmla="*/ 222250 h 616018"/>
                <a:gd name="connsiteX30" fmla="*/ 107950 w 144167"/>
                <a:gd name="connsiteY30" fmla="*/ 120650 h 616018"/>
                <a:gd name="connsiteX31" fmla="*/ 114300 w 144167"/>
                <a:gd name="connsiteY31" fmla="*/ 60325 h 616018"/>
                <a:gd name="connsiteX32" fmla="*/ 111125 w 144167"/>
                <a:gd name="connsiteY32" fmla="*/ 47625 h 616018"/>
                <a:gd name="connsiteX33" fmla="*/ 107950 w 144167"/>
                <a:gd name="connsiteY33" fmla="*/ 38100 h 616018"/>
                <a:gd name="connsiteX34" fmla="*/ 104775 w 144167"/>
                <a:gd name="connsiteY34" fmla="*/ 22225 h 616018"/>
                <a:gd name="connsiteX35" fmla="*/ 82550 w 144167"/>
                <a:gd name="connsiteY35" fmla="*/ 12700 h 616018"/>
                <a:gd name="connsiteX36" fmla="*/ 60325 w 144167"/>
                <a:gd name="connsiteY36" fmla="*/ 6350 h 616018"/>
                <a:gd name="connsiteX37" fmla="*/ 25400 w 144167"/>
                <a:gd name="connsiteY37" fmla="*/ 0 h 616018"/>
                <a:gd name="connsiteX38" fmla="*/ 0 w 144167"/>
                <a:gd name="connsiteY38" fmla="*/ 12700 h 61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4167" h="616018">
                  <a:moveTo>
                    <a:pt x="0" y="12700"/>
                  </a:moveTo>
                  <a:lnTo>
                    <a:pt x="0" y="12700"/>
                  </a:lnTo>
                  <a:cubicBezTo>
                    <a:pt x="11875" y="44367"/>
                    <a:pt x="6666" y="29522"/>
                    <a:pt x="15875" y="57150"/>
                  </a:cubicBezTo>
                  <a:lnTo>
                    <a:pt x="19050" y="66675"/>
                  </a:lnTo>
                  <a:lnTo>
                    <a:pt x="22225" y="76200"/>
                  </a:lnTo>
                  <a:cubicBezTo>
                    <a:pt x="23283" y="84667"/>
                    <a:pt x="24103" y="93167"/>
                    <a:pt x="25400" y="101600"/>
                  </a:cubicBezTo>
                  <a:cubicBezTo>
                    <a:pt x="28149" y="119470"/>
                    <a:pt x="28302" y="114086"/>
                    <a:pt x="31750" y="130175"/>
                  </a:cubicBezTo>
                  <a:cubicBezTo>
                    <a:pt x="34011" y="140728"/>
                    <a:pt x="38100" y="161925"/>
                    <a:pt x="38100" y="161925"/>
                  </a:cubicBezTo>
                  <a:cubicBezTo>
                    <a:pt x="37042" y="170392"/>
                    <a:pt x="36328" y="178909"/>
                    <a:pt x="34925" y="187325"/>
                  </a:cubicBezTo>
                  <a:cubicBezTo>
                    <a:pt x="34208" y="191629"/>
                    <a:pt x="31750" y="195661"/>
                    <a:pt x="31750" y="200025"/>
                  </a:cubicBezTo>
                  <a:cubicBezTo>
                    <a:pt x="31750" y="211715"/>
                    <a:pt x="33380" y="223363"/>
                    <a:pt x="34925" y="234950"/>
                  </a:cubicBezTo>
                  <a:cubicBezTo>
                    <a:pt x="36365" y="245748"/>
                    <a:pt x="41872" y="256388"/>
                    <a:pt x="44450" y="266700"/>
                  </a:cubicBezTo>
                  <a:cubicBezTo>
                    <a:pt x="54376" y="306402"/>
                    <a:pt x="41690" y="257041"/>
                    <a:pt x="50800" y="288925"/>
                  </a:cubicBezTo>
                  <a:cubicBezTo>
                    <a:pt x="51999" y="293121"/>
                    <a:pt x="52917" y="297392"/>
                    <a:pt x="53975" y="301625"/>
                  </a:cubicBezTo>
                  <a:cubicBezTo>
                    <a:pt x="55658" y="338642"/>
                    <a:pt x="54442" y="361344"/>
                    <a:pt x="60325" y="393700"/>
                  </a:cubicBezTo>
                  <a:cubicBezTo>
                    <a:pt x="63685" y="412177"/>
                    <a:pt x="64327" y="403359"/>
                    <a:pt x="69850" y="425450"/>
                  </a:cubicBezTo>
                  <a:lnTo>
                    <a:pt x="73025" y="438150"/>
                  </a:lnTo>
                  <a:cubicBezTo>
                    <a:pt x="71967" y="445558"/>
                    <a:pt x="69850" y="452891"/>
                    <a:pt x="69850" y="460375"/>
                  </a:cubicBezTo>
                  <a:cubicBezTo>
                    <a:pt x="69850" y="466813"/>
                    <a:pt x="72046" y="473062"/>
                    <a:pt x="73025" y="479425"/>
                  </a:cubicBezTo>
                  <a:cubicBezTo>
                    <a:pt x="74163" y="486822"/>
                    <a:pt x="75142" y="494242"/>
                    <a:pt x="76200" y="501650"/>
                  </a:cubicBezTo>
                  <a:cubicBezTo>
                    <a:pt x="77258" y="527050"/>
                    <a:pt x="77925" y="552469"/>
                    <a:pt x="79375" y="577850"/>
                  </a:cubicBezTo>
                  <a:cubicBezTo>
                    <a:pt x="80042" y="589521"/>
                    <a:pt x="72637" y="606579"/>
                    <a:pt x="82550" y="612775"/>
                  </a:cubicBezTo>
                  <a:cubicBezTo>
                    <a:pt x="96042" y="621207"/>
                    <a:pt x="114300" y="610658"/>
                    <a:pt x="130175" y="609600"/>
                  </a:cubicBezTo>
                  <a:cubicBezTo>
                    <a:pt x="153529" y="586246"/>
                    <a:pt x="141773" y="602722"/>
                    <a:pt x="136525" y="539750"/>
                  </a:cubicBezTo>
                  <a:cubicBezTo>
                    <a:pt x="135152" y="523275"/>
                    <a:pt x="131193" y="521597"/>
                    <a:pt x="127000" y="504825"/>
                  </a:cubicBezTo>
                  <a:cubicBezTo>
                    <a:pt x="125942" y="500592"/>
                    <a:pt x="125079" y="496305"/>
                    <a:pt x="123825" y="492125"/>
                  </a:cubicBezTo>
                  <a:cubicBezTo>
                    <a:pt x="121902" y="485714"/>
                    <a:pt x="118788" y="479639"/>
                    <a:pt x="117475" y="473075"/>
                  </a:cubicBezTo>
                  <a:cubicBezTo>
                    <a:pt x="113644" y="453918"/>
                    <a:pt x="116007" y="462320"/>
                    <a:pt x="111125" y="447675"/>
                  </a:cubicBezTo>
                  <a:cubicBezTo>
                    <a:pt x="112971" y="410757"/>
                    <a:pt x="117475" y="326726"/>
                    <a:pt x="117475" y="295275"/>
                  </a:cubicBezTo>
                  <a:cubicBezTo>
                    <a:pt x="117475" y="283303"/>
                    <a:pt x="112597" y="236970"/>
                    <a:pt x="111125" y="222250"/>
                  </a:cubicBezTo>
                  <a:cubicBezTo>
                    <a:pt x="110067" y="188383"/>
                    <a:pt x="107286" y="154527"/>
                    <a:pt x="107950" y="120650"/>
                  </a:cubicBezTo>
                  <a:cubicBezTo>
                    <a:pt x="108346" y="100434"/>
                    <a:pt x="114300" y="60325"/>
                    <a:pt x="114300" y="60325"/>
                  </a:cubicBezTo>
                  <a:cubicBezTo>
                    <a:pt x="113242" y="56092"/>
                    <a:pt x="112324" y="51821"/>
                    <a:pt x="111125" y="47625"/>
                  </a:cubicBezTo>
                  <a:cubicBezTo>
                    <a:pt x="110206" y="44407"/>
                    <a:pt x="108762" y="41347"/>
                    <a:pt x="107950" y="38100"/>
                  </a:cubicBezTo>
                  <a:cubicBezTo>
                    <a:pt x="106641" y="32865"/>
                    <a:pt x="107452" y="26910"/>
                    <a:pt x="104775" y="22225"/>
                  </a:cubicBezTo>
                  <a:cubicBezTo>
                    <a:pt x="101003" y="15623"/>
                    <a:pt x="88222" y="14320"/>
                    <a:pt x="82550" y="12700"/>
                  </a:cubicBezTo>
                  <a:cubicBezTo>
                    <a:pt x="63988" y="7396"/>
                    <a:pt x="82658" y="11313"/>
                    <a:pt x="60325" y="6350"/>
                  </a:cubicBezTo>
                  <a:cubicBezTo>
                    <a:pt x="47012" y="3392"/>
                    <a:pt x="39186" y="2298"/>
                    <a:pt x="25400" y="0"/>
                  </a:cubicBezTo>
                  <a:cubicBezTo>
                    <a:pt x="7204" y="3639"/>
                    <a:pt x="4233" y="10583"/>
                    <a:pt x="0" y="1270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67">
              <a:extLst>
                <a:ext uri="{FF2B5EF4-FFF2-40B4-BE49-F238E27FC236}">
                  <a16:creationId xmlns:a16="http://schemas.microsoft.com/office/drawing/2014/main" id="{8E684985-12F7-1BCD-E5C9-B90697D4056D}"/>
                </a:ext>
              </a:extLst>
            </p:cNvPr>
            <p:cNvSpPr/>
            <p:nvPr/>
          </p:nvSpPr>
          <p:spPr>
            <a:xfrm flipH="1">
              <a:off x="7944366" y="2667777"/>
              <a:ext cx="155933" cy="616018"/>
            </a:xfrm>
            <a:custGeom>
              <a:avLst/>
              <a:gdLst>
                <a:gd name="connsiteX0" fmla="*/ 0 w 144167"/>
                <a:gd name="connsiteY0" fmla="*/ 12700 h 616018"/>
                <a:gd name="connsiteX1" fmla="*/ 0 w 144167"/>
                <a:gd name="connsiteY1" fmla="*/ 12700 h 616018"/>
                <a:gd name="connsiteX2" fmla="*/ 15875 w 144167"/>
                <a:gd name="connsiteY2" fmla="*/ 57150 h 616018"/>
                <a:gd name="connsiteX3" fmla="*/ 19050 w 144167"/>
                <a:gd name="connsiteY3" fmla="*/ 66675 h 616018"/>
                <a:gd name="connsiteX4" fmla="*/ 22225 w 144167"/>
                <a:gd name="connsiteY4" fmla="*/ 76200 h 616018"/>
                <a:gd name="connsiteX5" fmla="*/ 25400 w 144167"/>
                <a:gd name="connsiteY5" fmla="*/ 101600 h 616018"/>
                <a:gd name="connsiteX6" fmla="*/ 31750 w 144167"/>
                <a:gd name="connsiteY6" fmla="*/ 130175 h 616018"/>
                <a:gd name="connsiteX7" fmla="*/ 38100 w 144167"/>
                <a:gd name="connsiteY7" fmla="*/ 161925 h 616018"/>
                <a:gd name="connsiteX8" fmla="*/ 34925 w 144167"/>
                <a:gd name="connsiteY8" fmla="*/ 187325 h 616018"/>
                <a:gd name="connsiteX9" fmla="*/ 31750 w 144167"/>
                <a:gd name="connsiteY9" fmla="*/ 200025 h 616018"/>
                <a:gd name="connsiteX10" fmla="*/ 34925 w 144167"/>
                <a:gd name="connsiteY10" fmla="*/ 234950 h 616018"/>
                <a:gd name="connsiteX11" fmla="*/ 44450 w 144167"/>
                <a:gd name="connsiteY11" fmla="*/ 266700 h 616018"/>
                <a:gd name="connsiteX12" fmla="*/ 50800 w 144167"/>
                <a:gd name="connsiteY12" fmla="*/ 288925 h 616018"/>
                <a:gd name="connsiteX13" fmla="*/ 53975 w 144167"/>
                <a:gd name="connsiteY13" fmla="*/ 301625 h 616018"/>
                <a:gd name="connsiteX14" fmla="*/ 60325 w 144167"/>
                <a:gd name="connsiteY14" fmla="*/ 393700 h 616018"/>
                <a:gd name="connsiteX15" fmla="*/ 69850 w 144167"/>
                <a:gd name="connsiteY15" fmla="*/ 425450 h 616018"/>
                <a:gd name="connsiteX16" fmla="*/ 73025 w 144167"/>
                <a:gd name="connsiteY16" fmla="*/ 438150 h 616018"/>
                <a:gd name="connsiteX17" fmla="*/ 69850 w 144167"/>
                <a:gd name="connsiteY17" fmla="*/ 460375 h 616018"/>
                <a:gd name="connsiteX18" fmla="*/ 73025 w 144167"/>
                <a:gd name="connsiteY18" fmla="*/ 479425 h 616018"/>
                <a:gd name="connsiteX19" fmla="*/ 76200 w 144167"/>
                <a:gd name="connsiteY19" fmla="*/ 501650 h 616018"/>
                <a:gd name="connsiteX20" fmla="*/ 79375 w 144167"/>
                <a:gd name="connsiteY20" fmla="*/ 577850 h 616018"/>
                <a:gd name="connsiteX21" fmla="*/ 82550 w 144167"/>
                <a:gd name="connsiteY21" fmla="*/ 612775 h 616018"/>
                <a:gd name="connsiteX22" fmla="*/ 130175 w 144167"/>
                <a:gd name="connsiteY22" fmla="*/ 609600 h 616018"/>
                <a:gd name="connsiteX23" fmla="*/ 136525 w 144167"/>
                <a:gd name="connsiteY23" fmla="*/ 539750 h 616018"/>
                <a:gd name="connsiteX24" fmla="*/ 127000 w 144167"/>
                <a:gd name="connsiteY24" fmla="*/ 504825 h 616018"/>
                <a:gd name="connsiteX25" fmla="*/ 123825 w 144167"/>
                <a:gd name="connsiteY25" fmla="*/ 492125 h 616018"/>
                <a:gd name="connsiteX26" fmla="*/ 117475 w 144167"/>
                <a:gd name="connsiteY26" fmla="*/ 473075 h 616018"/>
                <a:gd name="connsiteX27" fmla="*/ 111125 w 144167"/>
                <a:gd name="connsiteY27" fmla="*/ 447675 h 616018"/>
                <a:gd name="connsiteX28" fmla="*/ 117475 w 144167"/>
                <a:gd name="connsiteY28" fmla="*/ 295275 h 616018"/>
                <a:gd name="connsiteX29" fmla="*/ 111125 w 144167"/>
                <a:gd name="connsiteY29" fmla="*/ 222250 h 616018"/>
                <a:gd name="connsiteX30" fmla="*/ 107950 w 144167"/>
                <a:gd name="connsiteY30" fmla="*/ 120650 h 616018"/>
                <a:gd name="connsiteX31" fmla="*/ 114300 w 144167"/>
                <a:gd name="connsiteY31" fmla="*/ 60325 h 616018"/>
                <a:gd name="connsiteX32" fmla="*/ 111125 w 144167"/>
                <a:gd name="connsiteY32" fmla="*/ 47625 h 616018"/>
                <a:gd name="connsiteX33" fmla="*/ 107950 w 144167"/>
                <a:gd name="connsiteY33" fmla="*/ 38100 h 616018"/>
                <a:gd name="connsiteX34" fmla="*/ 104775 w 144167"/>
                <a:gd name="connsiteY34" fmla="*/ 22225 h 616018"/>
                <a:gd name="connsiteX35" fmla="*/ 82550 w 144167"/>
                <a:gd name="connsiteY35" fmla="*/ 12700 h 616018"/>
                <a:gd name="connsiteX36" fmla="*/ 60325 w 144167"/>
                <a:gd name="connsiteY36" fmla="*/ 6350 h 616018"/>
                <a:gd name="connsiteX37" fmla="*/ 25400 w 144167"/>
                <a:gd name="connsiteY37" fmla="*/ 0 h 616018"/>
                <a:gd name="connsiteX38" fmla="*/ 0 w 144167"/>
                <a:gd name="connsiteY38" fmla="*/ 12700 h 61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4167" h="616018">
                  <a:moveTo>
                    <a:pt x="0" y="12700"/>
                  </a:moveTo>
                  <a:lnTo>
                    <a:pt x="0" y="12700"/>
                  </a:lnTo>
                  <a:cubicBezTo>
                    <a:pt x="11875" y="44367"/>
                    <a:pt x="6666" y="29522"/>
                    <a:pt x="15875" y="57150"/>
                  </a:cubicBezTo>
                  <a:lnTo>
                    <a:pt x="19050" y="66675"/>
                  </a:lnTo>
                  <a:lnTo>
                    <a:pt x="22225" y="76200"/>
                  </a:lnTo>
                  <a:cubicBezTo>
                    <a:pt x="23283" y="84667"/>
                    <a:pt x="24103" y="93167"/>
                    <a:pt x="25400" y="101600"/>
                  </a:cubicBezTo>
                  <a:cubicBezTo>
                    <a:pt x="28149" y="119470"/>
                    <a:pt x="28302" y="114086"/>
                    <a:pt x="31750" y="130175"/>
                  </a:cubicBezTo>
                  <a:cubicBezTo>
                    <a:pt x="34011" y="140728"/>
                    <a:pt x="38100" y="161925"/>
                    <a:pt x="38100" y="161925"/>
                  </a:cubicBezTo>
                  <a:cubicBezTo>
                    <a:pt x="37042" y="170392"/>
                    <a:pt x="36328" y="178909"/>
                    <a:pt x="34925" y="187325"/>
                  </a:cubicBezTo>
                  <a:cubicBezTo>
                    <a:pt x="34208" y="191629"/>
                    <a:pt x="31750" y="195661"/>
                    <a:pt x="31750" y="200025"/>
                  </a:cubicBezTo>
                  <a:cubicBezTo>
                    <a:pt x="31750" y="211715"/>
                    <a:pt x="33380" y="223363"/>
                    <a:pt x="34925" y="234950"/>
                  </a:cubicBezTo>
                  <a:cubicBezTo>
                    <a:pt x="36365" y="245748"/>
                    <a:pt x="41872" y="256388"/>
                    <a:pt x="44450" y="266700"/>
                  </a:cubicBezTo>
                  <a:cubicBezTo>
                    <a:pt x="54376" y="306402"/>
                    <a:pt x="41690" y="257041"/>
                    <a:pt x="50800" y="288925"/>
                  </a:cubicBezTo>
                  <a:cubicBezTo>
                    <a:pt x="51999" y="293121"/>
                    <a:pt x="52917" y="297392"/>
                    <a:pt x="53975" y="301625"/>
                  </a:cubicBezTo>
                  <a:cubicBezTo>
                    <a:pt x="55658" y="338642"/>
                    <a:pt x="54442" y="361344"/>
                    <a:pt x="60325" y="393700"/>
                  </a:cubicBezTo>
                  <a:cubicBezTo>
                    <a:pt x="63685" y="412177"/>
                    <a:pt x="64327" y="403359"/>
                    <a:pt x="69850" y="425450"/>
                  </a:cubicBezTo>
                  <a:lnTo>
                    <a:pt x="73025" y="438150"/>
                  </a:lnTo>
                  <a:cubicBezTo>
                    <a:pt x="71967" y="445558"/>
                    <a:pt x="69850" y="452891"/>
                    <a:pt x="69850" y="460375"/>
                  </a:cubicBezTo>
                  <a:cubicBezTo>
                    <a:pt x="69850" y="466813"/>
                    <a:pt x="72046" y="473062"/>
                    <a:pt x="73025" y="479425"/>
                  </a:cubicBezTo>
                  <a:cubicBezTo>
                    <a:pt x="74163" y="486822"/>
                    <a:pt x="75142" y="494242"/>
                    <a:pt x="76200" y="501650"/>
                  </a:cubicBezTo>
                  <a:cubicBezTo>
                    <a:pt x="77258" y="527050"/>
                    <a:pt x="77925" y="552469"/>
                    <a:pt x="79375" y="577850"/>
                  </a:cubicBezTo>
                  <a:cubicBezTo>
                    <a:pt x="80042" y="589521"/>
                    <a:pt x="72637" y="606579"/>
                    <a:pt x="82550" y="612775"/>
                  </a:cubicBezTo>
                  <a:cubicBezTo>
                    <a:pt x="96042" y="621207"/>
                    <a:pt x="114300" y="610658"/>
                    <a:pt x="130175" y="609600"/>
                  </a:cubicBezTo>
                  <a:cubicBezTo>
                    <a:pt x="153529" y="586246"/>
                    <a:pt x="141773" y="602722"/>
                    <a:pt x="136525" y="539750"/>
                  </a:cubicBezTo>
                  <a:cubicBezTo>
                    <a:pt x="135152" y="523275"/>
                    <a:pt x="131193" y="521597"/>
                    <a:pt x="127000" y="504825"/>
                  </a:cubicBezTo>
                  <a:cubicBezTo>
                    <a:pt x="125942" y="500592"/>
                    <a:pt x="125079" y="496305"/>
                    <a:pt x="123825" y="492125"/>
                  </a:cubicBezTo>
                  <a:cubicBezTo>
                    <a:pt x="121902" y="485714"/>
                    <a:pt x="118788" y="479639"/>
                    <a:pt x="117475" y="473075"/>
                  </a:cubicBezTo>
                  <a:cubicBezTo>
                    <a:pt x="113644" y="453918"/>
                    <a:pt x="116007" y="462320"/>
                    <a:pt x="111125" y="447675"/>
                  </a:cubicBezTo>
                  <a:cubicBezTo>
                    <a:pt x="112971" y="410757"/>
                    <a:pt x="117475" y="326726"/>
                    <a:pt x="117475" y="295275"/>
                  </a:cubicBezTo>
                  <a:cubicBezTo>
                    <a:pt x="117475" y="283303"/>
                    <a:pt x="112597" y="236970"/>
                    <a:pt x="111125" y="222250"/>
                  </a:cubicBezTo>
                  <a:cubicBezTo>
                    <a:pt x="110067" y="188383"/>
                    <a:pt x="107286" y="154527"/>
                    <a:pt x="107950" y="120650"/>
                  </a:cubicBezTo>
                  <a:cubicBezTo>
                    <a:pt x="108346" y="100434"/>
                    <a:pt x="114300" y="60325"/>
                    <a:pt x="114300" y="60325"/>
                  </a:cubicBezTo>
                  <a:cubicBezTo>
                    <a:pt x="113242" y="56092"/>
                    <a:pt x="112324" y="51821"/>
                    <a:pt x="111125" y="47625"/>
                  </a:cubicBezTo>
                  <a:cubicBezTo>
                    <a:pt x="110206" y="44407"/>
                    <a:pt x="108762" y="41347"/>
                    <a:pt x="107950" y="38100"/>
                  </a:cubicBezTo>
                  <a:cubicBezTo>
                    <a:pt x="106641" y="32865"/>
                    <a:pt x="107452" y="26910"/>
                    <a:pt x="104775" y="22225"/>
                  </a:cubicBezTo>
                  <a:cubicBezTo>
                    <a:pt x="101003" y="15623"/>
                    <a:pt x="88222" y="14320"/>
                    <a:pt x="82550" y="12700"/>
                  </a:cubicBezTo>
                  <a:cubicBezTo>
                    <a:pt x="63988" y="7396"/>
                    <a:pt x="82658" y="11313"/>
                    <a:pt x="60325" y="6350"/>
                  </a:cubicBezTo>
                  <a:cubicBezTo>
                    <a:pt x="47012" y="3392"/>
                    <a:pt x="39186" y="2298"/>
                    <a:pt x="25400" y="0"/>
                  </a:cubicBezTo>
                  <a:cubicBezTo>
                    <a:pt x="7204" y="3639"/>
                    <a:pt x="4233" y="10583"/>
                    <a:pt x="0" y="1270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49509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3F45E-2E36-B8F7-0B61-B2BE8C013DA0}"/>
              </a:ext>
            </a:extLst>
          </p:cNvPr>
          <p:cNvSpPr>
            <a:spLocks noGrp="1"/>
          </p:cNvSpPr>
          <p:nvPr>
            <p:ph type="title"/>
          </p:nvPr>
        </p:nvSpPr>
        <p:spPr/>
        <p:txBody>
          <a:bodyPr/>
          <a:lstStyle/>
          <a:p>
            <a:r>
              <a:rPr lang="en-US" dirty="0"/>
              <a:t>1910-119(d) Process Safety Information (PSI)</a:t>
            </a:r>
          </a:p>
        </p:txBody>
      </p:sp>
      <p:sp>
        <p:nvSpPr>
          <p:cNvPr id="3" name="Content Placeholder 2">
            <a:extLst>
              <a:ext uri="{FF2B5EF4-FFF2-40B4-BE49-F238E27FC236}">
                <a16:creationId xmlns:a16="http://schemas.microsoft.com/office/drawing/2014/main" id="{C70B71AF-FF5F-AD17-359A-0A260CDB6D8D}"/>
              </a:ext>
            </a:extLst>
          </p:cNvPr>
          <p:cNvSpPr>
            <a:spLocks noGrp="1"/>
          </p:cNvSpPr>
          <p:nvPr>
            <p:ph idx="1"/>
          </p:nvPr>
        </p:nvSpPr>
        <p:spPr>
          <a:xfrm>
            <a:off x="609600" y="1759131"/>
            <a:ext cx="10972800" cy="3683726"/>
          </a:xfrm>
        </p:spPr>
        <p:txBody>
          <a:bodyPr/>
          <a:lstStyle/>
          <a:p>
            <a:r>
              <a:rPr lang="en-US" sz="2400" dirty="0"/>
              <a:t>Purpose – Employees have the information to be able to understand and analyze the hazards of the process</a:t>
            </a:r>
          </a:p>
          <a:p>
            <a:r>
              <a:rPr lang="en-US" sz="2400" dirty="0"/>
              <a:t>OSHA divides PSI into three types – Information pertaining to:</a:t>
            </a:r>
          </a:p>
          <a:p>
            <a:pPr lvl="1"/>
            <a:r>
              <a:rPr lang="en-US" sz="2000" dirty="0"/>
              <a:t>Hazards of the Process</a:t>
            </a:r>
          </a:p>
          <a:p>
            <a:pPr lvl="1"/>
            <a:r>
              <a:rPr lang="en-US" sz="2000" dirty="0"/>
              <a:t>Technology of the Process</a:t>
            </a:r>
          </a:p>
          <a:p>
            <a:pPr lvl="1"/>
            <a:r>
              <a:rPr lang="en-US" sz="2000" dirty="0"/>
              <a:t>Equipment in the Process</a:t>
            </a:r>
          </a:p>
          <a:p>
            <a:r>
              <a:rPr lang="en-US" sz="2400" dirty="0"/>
              <a:t>Required to be developed or compiled prior to conducting any PHA required by the standard</a:t>
            </a:r>
          </a:p>
          <a:p>
            <a:pPr lvl="1"/>
            <a:endParaRPr lang="en-US" dirty="0"/>
          </a:p>
        </p:txBody>
      </p:sp>
      <p:grpSp>
        <p:nvGrpSpPr>
          <p:cNvPr id="4" name="Group 3">
            <a:extLst>
              <a:ext uri="{FF2B5EF4-FFF2-40B4-BE49-F238E27FC236}">
                <a16:creationId xmlns:a16="http://schemas.microsoft.com/office/drawing/2014/main" id="{54A5712C-F719-31FA-AF9B-9A07FA886624}"/>
              </a:ext>
            </a:extLst>
          </p:cNvPr>
          <p:cNvGrpSpPr/>
          <p:nvPr/>
        </p:nvGrpSpPr>
        <p:grpSpPr>
          <a:xfrm>
            <a:off x="9884228" y="2238103"/>
            <a:ext cx="1698171" cy="1863634"/>
            <a:chOff x="6492494" y="762000"/>
            <a:chExt cx="4531106" cy="4572000"/>
          </a:xfrm>
        </p:grpSpPr>
        <p:pic>
          <p:nvPicPr>
            <p:cNvPr id="5" name="Picture 4">
              <a:extLst>
                <a:ext uri="{FF2B5EF4-FFF2-40B4-BE49-F238E27FC236}">
                  <a16:creationId xmlns:a16="http://schemas.microsoft.com/office/drawing/2014/main" id="{4F0C3625-AE05-6C0B-32F0-6EFB27AF529F}"/>
                </a:ext>
              </a:extLst>
            </p:cNvPr>
            <p:cNvPicPr>
              <a:picLocks noChangeAspect="1"/>
            </p:cNvPicPr>
            <p:nvPr/>
          </p:nvPicPr>
          <p:blipFill>
            <a:blip r:embed="rId2"/>
            <a:stretch>
              <a:fillRect/>
            </a:stretch>
          </p:blipFill>
          <p:spPr>
            <a:xfrm>
              <a:off x="6492494" y="2313046"/>
              <a:ext cx="2156206" cy="3020954"/>
            </a:xfrm>
            <a:prstGeom prst="rect">
              <a:avLst/>
            </a:prstGeom>
          </p:spPr>
        </p:pic>
        <p:pic>
          <p:nvPicPr>
            <p:cNvPr id="6" name="Picture 5">
              <a:extLst>
                <a:ext uri="{FF2B5EF4-FFF2-40B4-BE49-F238E27FC236}">
                  <a16:creationId xmlns:a16="http://schemas.microsoft.com/office/drawing/2014/main" id="{DC3C3940-21A5-C423-17FD-CCE036276732}"/>
                </a:ext>
              </a:extLst>
            </p:cNvPr>
            <p:cNvPicPr>
              <a:picLocks noChangeAspect="1"/>
            </p:cNvPicPr>
            <p:nvPr/>
          </p:nvPicPr>
          <p:blipFill>
            <a:blip r:embed="rId3"/>
            <a:stretch>
              <a:fillRect/>
            </a:stretch>
          </p:blipFill>
          <p:spPr>
            <a:xfrm>
              <a:off x="8204200" y="762000"/>
              <a:ext cx="2819400" cy="4572000"/>
            </a:xfrm>
            <a:prstGeom prst="rect">
              <a:avLst/>
            </a:prstGeom>
          </p:spPr>
        </p:pic>
      </p:grpSp>
    </p:spTree>
    <p:extLst>
      <p:ext uri="{BB962C8B-B14F-4D97-AF65-F5344CB8AC3E}">
        <p14:creationId xmlns:p14="http://schemas.microsoft.com/office/powerpoint/2010/main" val="428145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7EF-B78E-2B80-AC95-9D0A733AFCA3}"/>
              </a:ext>
            </a:extLst>
          </p:cNvPr>
          <p:cNvSpPr>
            <a:spLocks noGrp="1"/>
          </p:cNvSpPr>
          <p:nvPr>
            <p:ph type="title"/>
          </p:nvPr>
        </p:nvSpPr>
        <p:spPr/>
        <p:txBody>
          <a:bodyPr/>
          <a:lstStyle/>
          <a:p>
            <a:r>
              <a:rPr lang="en-US" dirty="0"/>
              <a:t>PSI – Hazards of the Process</a:t>
            </a:r>
          </a:p>
        </p:txBody>
      </p:sp>
      <p:sp>
        <p:nvSpPr>
          <p:cNvPr id="3" name="Content Placeholder 2">
            <a:extLst>
              <a:ext uri="{FF2B5EF4-FFF2-40B4-BE49-F238E27FC236}">
                <a16:creationId xmlns:a16="http://schemas.microsoft.com/office/drawing/2014/main" id="{063CA696-96B4-5596-E93E-3D134A81D2E8}"/>
              </a:ext>
            </a:extLst>
          </p:cNvPr>
          <p:cNvSpPr>
            <a:spLocks noGrp="1"/>
          </p:cNvSpPr>
          <p:nvPr>
            <p:ph idx="1"/>
          </p:nvPr>
        </p:nvSpPr>
        <p:spPr>
          <a:xfrm>
            <a:off x="609600" y="1767839"/>
            <a:ext cx="10972800" cy="3675017"/>
          </a:xfrm>
        </p:spPr>
        <p:txBody>
          <a:bodyPr/>
          <a:lstStyle/>
          <a:p>
            <a:r>
              <a:rPr lang="en-US" sz="2400" dirty="0"/>
              <a:t>Toxicity information</a:t>
            </a:r>
          </a:p>
          <a:p>
            <a:r>
              <a:rPr lang="en-US" sz="2400" dirty="0"/>
              <a:t>Permissible exposure limits</a:t>
            </a:r>
          </a:p>
          <a:p>
            <a:r>
              <a:rPr lang="en-US" sz="2400" dirty="0"/>
              <a:t>Physical data</a:t>
            </a:r>
          </a:p>
          <a:p>
            <a:r>
              <a:rPr lang="en-US" sz="2400" dirty="0"/>
              <a:t>Reactivity data</a:t>
            </a:r>
          </a:p>
          <a:p>
            <a:r>
              <a:rPr lang="en-US" sz="2400" dirty="0"/>
              <a:t>Corrosivity data</a:t>
            </a:r>
          </a:p>
          <a:p>
            <a:r>
              <a:rPr lang="en-US" sz="2400" dirty="0"/>
              <a:t>Thermal and chemical stability data</a:t>
            </a:r>
          </a:p>
          <a:p>
            <a:r>
              <a:rPr lang="en-US" sz="2400" dirty="0"/>
              <a:t>Hazardous effects of inadvertent mixing of different materials that could foreseeably occur</a:t>
            </a:r>
          </a:p>
        </p:txBody>
      </p:sp>
      <p:pic>
        <p:nvPicPr>
          <p:cNvPr id="2054" name="Picture 6" descr="Explosion free to use cliparts - Cliparting.com">
            <a:extLst>
              <a:ext uri="{FF2B5EF4-FFF2-40B4-BE49-F238E27FC236}">
                <a16:creationId xmlns:a16="http://schemas.microsoft.com/office/drawing/2014/main" id="{2BFF71DA-5C01-ED50-114C-131B2BFCE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9343" y="1651634"/>
            <a:ext cx="2849880" cy="249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731564"/>
      </p:ext>
    </p:extLst>
  </p:cSld>
  <p:clrMapOvr>
    <a:masterClrMapping/>
  </p:clrMapOvr>
  <p:transition spd="slow">
    <p:wipe/>
  </p:transition>
</p:sld>
</file>

<file path=ppt/theme/theme1.xml><?xml version="1.0" encoding="utf-8"?>
<a:theme xmlns:a="http://schemas.openxmlformats.org/drawingml/2006/main" name="aeSolutions Presentation 2021">
  <a:themeElements>
    <a:clrScheme name="aeSolutions 2021">
      <a:dk1>
        <a:srgbClr val="000033"/>
      </a:dk1>
      <a:lt1>
        <a:srgbClr val="FFFFFF"/>
      </a:lt1>
      <a:dk2>
        <a:srgbClr val="006BB6"/>
      </a:dk2>
      <a:lt2>
        <a:srgbClr val="BFBFBF"/>
      </a:lt2>
      <a:accent1>
        <a:srgbClr val="2F2E2E"/>
      </a:accent1>
      <a:accent2>
        <a:srgbClr val="E31937"/>
      </a:accent2>
      <a:accent3>
        <a:srgbClr val="006BB6"/>
      </a:accent3>
      <a:accent4>
        <a:srgbClr val="3587FF"/>
      </a:accent4>
      <a:accent5>
        <a:srgbClr val="DFEDFF"/>
      </a:accent5>
      <a:accent6>
        <a:srgbClr val="EAEAEA"/>
      </a:accent6>
      <a:hlink>
        <a:srgbClr val="000033"/>
      </a:hlink>
      <a:folHlink>
        <a:srgbClr val="000033"/>
      </a:folHlink>
    </a:clrScheme>
    <a:fontScheme name="aeSolutions">
      <a:majorFont>
        <a:latin typeface="Arial"/>
        <a:ea typeface=""/>
        <a:cs typeface=""/>
      </a:majorFont>
      <a:minorFont>
        <a:latin typeface="Calibri"/>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Solutions New template 2021 - Widescreen.pptx" id="{C0197108-91D6-4542-841A-E9CB45EF0774}" vid="{FD4D5DA5-35C3-47D9-8B74-2A889D00B67C}"/>
    </a:ext>
  </a:extLst>
</a:theme>
</file>

<file path=docProps/app.xml><?xml version="1.0" encoding="utf-8"?>
<Properties xmlns="http://schemas.openxmlformats.org/officeDocument/2006/extended-properties" xmlns:vt="http://schemas.openxmlformats.org/officeDocument/2006/docPropsVTypes">
  <Template>aeSolutions New template 2021 - Widescreen</Template>
  <TotalTime>1471</TotalTime>
  <Words>2556</Words>
  <Application>Microsoft Office PowerPoint</Application>
  <PresentationFormat>Widescreen</PresentationFormat>
  <Paragraphs>361</Paragraphs>
  <Slides>37</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Courier New</vt:lpstr>
      <vt:lpstr>Symphonie Grotesque</vt:lpstr>
      <vt:lpstr>Webdings</vt:lpstr>
      <vt:lpstr>aeSolutions Presentation 2021</vt:lpstr>
      <vt:lpstr>PowerPoint Presentation</vt:lpstr>
      <vt:lpstr>Process Safety</vt:lpstr>
      <vt:lpstr>OSHA Process Safety Management Standard</vt:lpstr>
      <vt:lpstr>14 Elements</vt:lpstr>
      <vt:lpstr>1910.119(a) Application</vt:lpstr>
      <vt:lpstr>Application</vt:lpstr>
      <vt:lpstr>191.119(c) Employee Participation</vt:lpstr>
      <vt:lpstr>1910-119(d) Process Safety Information (PSI)</vt:lpstr>
      <vt:lpstr>PSI – Hazards of the Process</vt:lpstr>
      <vt:lpstr>PSI – Technology of the Process </vt:lpstr>
      <vt:lpstr>PSI – Equipment in the Process</vt:lpstr>
      <vt:lpstr>PSI</vt:lpstr>
      <vt:lpstr>1910.119(e) Process Hazard Analysis (PHA)</vt:lpstr>
      <vt:lpstr>PHA Must Address</vt:lpstr>
      <vt:lpstr>PHAs</vt:lpstr>
      <vt:lpstr>1910.119(f) Operating Procedures (SOPs)</vt:lpstr>
      <vt:lpstr>SOPs Must Address</vt:lpstr>
      <vt:lpstr>SOPs Must Address (continued)</vt:lpstr>
      <vt:lpstr>SOPs – Safe Work Practices</vt:lpstr>
      <vt:lpstr>1910.119(g) Training</vt:lpstr>
      <vt:lpstr>1910.119(h) Contractors</vt:lpstr>
      <vt:lpstr>Contractors – Employer Responsibilities</vt:lpstr>
      <vt:lpstr>Contractors – Contractor Employer Responsibilities</vt:lpstr>
      <vt:lpstr>1910.119(i) Pre-Startup Safety Review (PSSR)</vt:lpstr>
      <vt:lpstr>1910.119(j) Mechanical Integrity (MI)</vt:lpstr>
      <vt:lpstr>MI – Inspection and Testing</vt:lpstr>
      <vt:lpstr>MI – Quality Assurance</vt:lpstr>
      <vt:lpstr>1910.119(k) Hot Work Permit</vt:lpstr>
      <vt:lpstr>1910.119(l) Management of Change (MOC)</vt:lpstr>
      <vt:lpstr>MOC - Procedure</vt:lpstr>
      <vt:lpstr>1910.119(m) Incident Investigation (II)</vt:lpstr>
      <vt:lpstr>Incident Investigation Report</vt:lpstr>
      <vt:lpstr>1910.119(n) Emergency Planning and Response (ER)</vt:lpstr>
      <vt:lpstr>1910.119(o) Compliance Audits</vt:lpstr>
      <vt:lpstr>1910.119(p) Trade Secrets</vt:lpstr>
      <vt:lpstr>OSHA PSM – What’s Missing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Connolley</dc:creator>
  <cp:lastModifiedBy>Don Connolley</cp:lastModifiedBy>
  <cp:revision>1</cp:revision>
  <dcterms:created xsi:type="dcterms:W3CDTF">2022-09-25T14:44:46Z</dcterms:created>
  <dcterms:modified xsi:type="dcterms:W3CDTF">2022-10-11T00:35:50Z</dcterms:modified>
</cp:coreProperties>
</file>