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107" y="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6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8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1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9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2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0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3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1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5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3318-EF42-466B-A659-B3D452B4D25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1A7F-3FBC-46F4-8A44-F4ABA979D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9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2475" y="-119063"/>
            <a:ext cx="8362950" cy="93821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328064" y="3356264"/>
            <a:ext cx="1205345" cy="1569027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858000" y="1620982"/>
            <a:ext cx="0" cy="1517073"/>
          </a:xfrm>
          <a:prstGeom prst="straightConnector1">
            <a:avLst/>
          </a:prstGeom>
          <a:ln w="1905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868772"/>
      </p:ext>
    </p:extLst>
  </p:cSld>
  <p:clrMapOvr>
    <a:masterClrMapping/>
  </p:clrMapOvr>
</p:sld>
</file>

<file path=ppt/theme/theme1.xml><?xml version="1.0" encoding="utf-8"?>
<a:theme xmlns:a="http://schemas.openxmlformats.org/drawingml/2006/main" name="GM Format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M Global Sans SemiBold"/>
        <a:ea typeface=""/>
        <a:cs typeface=""/>
      </a:majorFont>
      <a:minorFont>
        <a:latin typeface="GM Global Sans SemiBol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M Format1" id="{B6117360-CF0B-4EDB-971B-35F03BEB9879}" vid="{EFDDAE82-238F-4347-BF54-31E1F14956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GM Global Sans SemiBold</vt:lpstr>
      <vt:lpstr>GM Format1</vt:lpstr>
      <vt:lpstr>PowerPoint Presentation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 Ford</dc:creator>
  <cp:lastModifiedBy>Vivian Ford</cp:lastModifiedBy>
  <cp:revision>1</cp:revision>
  <dcterms:created xsi:type="dcterms:W3CDTF">2017-08-24T15:57:20Z</dcterms:created>
  <dcterms:modified xsi:type="dcterms:W3CDTF">2017-08-24T16:05:10Z</dcterms:modified>
</cp:coreProperties>
</file>