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8" r:id="rId4"/>
  </p:sldMasterIdLst>
  <p:notesMasterIdLst>
    <p:notesMasterId r:id="rId12"/>
  </p:notesMasterIdLst>
  <p:handoutMasterIdLst>
    <p:handoutMasterId r:id="rId13"/>
  </p:handoutMasterIdLst>
  <p:sldIdLst>
    <p:sldId id="256" r:id="rId5"/>
    <p:sldId id="290" r:id="rId6"/>
    <p:sldId id="294" r:id="rId7"/>
    <p:sldId id="291" r:id="rId8"/>
    <p:sldId id="292" r:id="rId9"/>
    <p:sldId id="293" r:id="rId10"/>
    <p:sldId id="289" r:id="rId11"/>
  </p:sldIdLst>
  <p:sldSz cx="9144000" cy="5143500" type="screen16x9"/>
  <p:notesSz cx="6934200" cy="92329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
          <p15:clr>
            <a:srgbClr val="A4A3A4"/>
          </p15:clr>
        </p15:guide>
        <p15:guide id="2" orient="horz" pos="2916">
          <p15:clr>
            <a:srgbClr val="A4A3A4"/>
          </p15:clr>
        </p15:guide>
        <p15:guide id="3" orient="horz" pos="1620">
          <p15:clr>
            <a:srgbClr val="A4A3A4"/>
          </p15:clr>
        </p15:guide>
        <p15:guide id="4" orient="horz" pos="498">
          <p15:clr>
            <a:srgbClr val="A4A3A4"/>
          </p15:clr>
        </p15:guide>
        <p15:guide id="5" pos="200">
          <p15:clr>
            <a:srgbClr val="A4A3A4"/>
          </p15:clr>
        </p15:guide>
        <p15:guide id="6" pos="28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B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65" autoAdjust="0"/>
    <p:restoredTop sz="60656" autoAdjust="0"/>
  </p:normalViewPr>
  <p:slideViewPr>
    <p:cSldViewPr snapToGrid="0" snapToObjects="1">
      <p:cViewPr varScale="1">
        <p:scale>
          <a:sx n="74" d="100"/>
          <a:sy n="74" d="100"/>
        </p:scale>
        <p:origin x="73" y="126"/>
      </p:cViewPr>
      <p:guideLst>
        <p:guide orient="horz" pos="390"/>
        <p:guide orient="horz" pos="2916"/>
        <p:guide orient="horz" pos="1620"/>
        <p:guide orient="horz" pos="498"/>
        <p:guide pos="200"/>
        <p:guide pos="2872"/>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645"/>
          </a:xfrm>
          <a:prstGeom prst="rect">
            <a:avLst/>
          </a:prstGeom>
        </p:spPr>
        <p:txBody>
          <a:bodyPr vert="horz" lIns="92382" tIns="46191" rIns="92382" bIns="46191" rtlCol="0"/>
          <a:lstStyle>
            <a:lvl1pPr algn="r">
              <a:defRPr sz="1200"/>
            </a:lvl1pPr>
          </a:lstStyle>
          <a:p>
            <a:fld id="{6EEF8290-40B6-8842-866D-3735C1EFFE55}" type="datetime1">
              <a:rPr lang="en-US" smtClean="0"/>
              <a:t>4/4/2020</a:t>
            </a:fld>
            <a:endParaRPr lang="en-US"/>
          </a:p>
        </p:txBody>
      </p:sp>
      <p:sp>
        <p:nvSpPr>
          <p:cNvPr id="4" name="Footer Placeholder 3"/>
          <p:cNvSpPr>
            <a:spLocks noGrp="1"/>
          </p:cNvSpPr>
          <p:nvPr>
            <p:ph type="ftr" sz="quarter" idx="2"/>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69653"/>
            <a:ext cx="3004820" cy="461645"/>
          </a:xfrm>
          <a:prstGeom prst="rect">
            <a:avLst/>
          </a:prstGeom>
        </p:spPr>
        <p:txBody>
          <a:bodyPr vert="horz" lIns="92382" tIns="46191" rIns="92382" bIns="46191" rtlCol="0" anchor="b"/>
          <a:lstStyle>
            <a:lvl1pPr algn="r">
              <a:defRPr sz="1200"/>
            </a:lvl1pPr>
          </a:lstStyle>
          <a:p>
            <a:fld id="{530E6269-DF60-1341-9972-2D1ED519CEC6}" type="slidenum">
              <a:rPr lang="en-US" smtClean="0"/>
              <a:t>‹#›</a:t>
            </a:fld>
            <a:endParaRPr lang="en-US"/>
          </a:p>
        </p:txBody>
      </p:sp>
    </p:spTree>
    <p:extLst>
      <p:ext uri="{BB962C8B-B14F-4D97-AF65-F5344CB8AC3E}">
        <p14:creationId xmlns:p14="http://schemas.microsoft.com/office/powerpoint/2010/main" val="8948625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fld id="{C91499DA-C70D-074E-B6FB-FC7DD5F98DF8}" type="datetime1">
              <a:rPr lang="en-US" smtClean="0"/>
              <a:t>4/4/2020</a:t>
            </a:fld>
            <a:endParaRPr lang="en-US"/>
          </a:p>
        </p:txBody>
      </p:sp>
      <p:sp>
        <p:nvSpPr>
          <p:cNvPr id="4" name="Slide Image Placeholder 3"/>
          <p:cNvSpPr>
            <a:spLocks noGrp="1" noRot="1" noChangeAspect="1"/>
          </p:cNvSpPr>
          <p:nvPr>
            <p:ph type="sldImg" idx="2"/>
          </p:nvPr>
        </p:nvSpPr>
        <p:spPr>
          <a:xfrm>
            <a:off x="390525" y="692150"/>
            <a:ext cx="6153150" cy="3462338"/>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a:defRPr sz="1200"/>
            </a:lvl1pPr>
          </a:lstStyle>
          <a:p>
            <a:fld id="{F1BA375A-1123-5E4A-9C56-A6D9B97A90DC}" type="slidenum">
              <a:rPr lang="en-US" smtClean="0"/>
              <a:t>‹#›</a:t>
            </a:fld>
            <a:endParaRPr lang="en-US"/>
          </a:p>
        </p:txBody>
      </p:sp>
    </p:spTree>
    <p:extLst>
      <p:ext uri="{BB962C8B-B14F-4D97-AF65-F5344CB8AC3E}">
        <p14:creationId xmlns:p14="http://schemas.microsoft.com/office/powerpoint/2010/main" val="9430880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BA375A-1123-5E4A-9C56-A6D9B97A90DC}" type="slidenum">
              <a:rPr lang="en-US" smtClean="0"/>
              <a:t>1</a:t>
            </a:fld>
            <a:endParaRPr lang="en-US"/>
          </a:p>
        </p:txBody>
      </p:sp>
    </p:spTree>
    <p:extLst>
      <p:ext uri="{BB962C8B-B14F-4D97-AF65-F5344CB8AC3E}">
        <p14:creationId xmlns:p14="http://schemas.microsoft.com/office/powerpoint/2010/main" val="1086379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exclusive undergraduate student discussion forum allows you to connect with other AIChE student members from around the world. You can post questions about your chemical engineering studies, career goals, or best practices for your student chapter. You can also help other students by answering their questions and even chat about the upcoming student conferences and other undergraduate student events. You can also find and share helpful resources in the Student Central Library.</a:t>
            </a:r>
            <a:endParaRPr lang="en-US" dirty="0"/>
          </a:p>
        </p:txBody>
      </p:sp>
      <p:sp>
        <p:nvSpPr>
          <p:cNvPr id="4" name="Slide Number Placeholder 3"/>
          <p:cNvSpPr>
            <a:spLocks noGrp="1"/>
          </p:cNvSpPr>
          <p:nvPr>
            <p:ph type="sldNum" sz="quarter" idx="10"/>
          </p:nvPr>
        </p:nvSpPr>
        <p:spPr/>
        <p:txBody>
          <a:bodyPr/>
          <a:lstStyle/>
          <a:p>
            <a:fld id="{F1BA375A-1123-5E4A-9C56-A6D9B97A90DC}" type="slidenum">
              <a:rPr lang="en-US" smtClean="0"/>
              <a:t>2</a:t>
            </a:fld>
            <a:endParaRPr lang="en-US"/>
          </a:p>
        </p:txBody>
      </p:sp>
    </p:spTree>
    <p:extLst>
      <p:ext uri="{BB962C8B-B14F-4D97-AF65-F5344CB8AC3E}">
        <p14:creationId xmlns:p14="http://schemas.microsoft.com/office/powerpoint/2010/main" val="610833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Check out the tips</a:t>
            </a:r>
            <a:r>
              <a:rPr lang="en-US" sz="1200" kern="1200" baseline="0" dirty="0" smtClean="0">
                <a:solidFill>
                  <a:schemeClr val="tx1"/>
                </a:solidFill>
                <a:effectLst/>
                <a:latin typeface="+mn-lt"/>
                <a:ea typeface="+mn-ea"/>
                <a:cs typeface="+mn-cs"/>
              </a:rPr>
              <a:t> and tricks on Engage to help get you started and download the AIChE Engage app on your smartphones</a:t>
            </a:r>
          </a:p>
          <a:p>
            <a:endParaRPr lang="en-US" dirty="0"/>
          </a:p>
        </p:txBody>
      </p:sp>
      <p:sp>
        <p:nvSpPr>
          <p:cNvPr id="4" name="Slide Number Placeholder 3"/>
          <p:cNvSpPr>
            <a:spLocks noGrp="1"/>
          </p:cNvSpPr>
          <p:nvPr>
            <p:ph type="sldNum" sz="quarter" idx="10"/>
          </p:nvPr>
        </p:nvSpPr>
        <p:spPr/>
        <p:txBody>
          <a:bodyPr/>
          <a:lstStyle/>
          <a:p>
            <a:fld id="{F1BA375A-1123-5E4A-9C56-A6D9B97A90DC}" type="slidenum">
              <a:rPr lang="en-US" smtClean="0"/>
              <a:t>3</a:t>
            </a:fld>
            <a:endParaRPr lang="en-US"/>
          </a:p>
        </p:txBody>
      </p:sp>
    </p:spTree>
    <p:extLst>
      <p:ext uri="{BB962C8B-B14F-4D97-AF65-F5344CB8AC3E}">
        <p14:creationId xmlns:p14="http://schemas.microsoft.com/office/powerpoint/2010/main" val="4224579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200"/>
              </a:spcBef>
              <a:spcAft>
                <a:spcPts val="200"/>
              </a:spcAft>
            </a:pPr>
            <a:r>
              <a:rPr lang="en-US" sz="1200" dirty="0" smtClean="0">
                <a:effectLst/>
                <a:latin typeface="Arial" panose="020B0604020202020204" pitchFamily="34" charset="0"/>
              </a:rPr>
              <a:t>AIChE Engage Directory</a:t>
            </a:r>
            <a:endParaRPr lang="en-US" sz="1600" dirty="0" smtClean="0">
              <a:effectLst/>
              <a:latin typeface="Calibri" panose="020F0502020204030204" pitchFamily="34" charset="0"/>
            </a:endParaRPr>
          </a:p>
          <a:p>
            <a:pPr marL="0" marR="0">
              <a:lnSpc>
                <a:spcPct val="107000"/>
              </a:lnSpc>
              <a:spcBef>
                <a:spcPts val="200"/>
              </a:spcBef>
              <a:spcAft>
                <a:spcPts val="200"/>
              </a:spcAft>
            </a:pPr>
            <a:r>
              <a:rPr lang="en-US" sz="1200" dirty="0" smtClean="0">
                <a:effectLst/>
                <a:latin typeface="Arial" panose="020B0604020202020204" pitchFamily="34" charset="0"/>
              </a:rPr>
              <a:t>Network virtually with the help of AIChE Engage. Did you know you can search the AIChE Engage Directory for specific people or types of people and connect with them? Check out the Engage Quick Start Guide and learn how to use the member directory to find contacts and add them to your AIChE contact </a:t>
            </a:r>
            <a:r>
              <a:rPr lang="en-US" sz="1200" dirty="0" smtClean="0">
                <a:effectLst/>
                <a:latin typeface="Arial" panose="020B0604020202020204" pitchFamily="34" charset="0"/>
              </a:rPr>
              <a:t>list. </a:t>
            </a:r>
            <a:endParaRPr lang="en-US" sz="1600" dirty="0" smtClean="0">
              <a:effectLst/>
              <a:latin typeface="Calibri" panose="020F0502020204030204" pitchFamily="34" charset="0"/>
            </a:endParaRPr>
          </a:p>
          <a:p>
            <a:pPr marL="0" indent="0">
              <a:buFont typeface="+mj-lt"/>
              <a:buNone/>
            </a:pPr>
            <a:endParaRPr lang="en-US" dirty="0" smtClean="0"/>
          </a:p>
          <a:p>
            <a:pPr marL="0" indent="0">
              <a:buFont typeface="+mj-lt"/>
              <a:buNone/>
            </a:pPr>
            <a:r>
              <a:rPr lang="en-US" dirty="0" smtClean="0"/>
              <a:t>How</a:t>
            </a:r>
            <a:r>
              <a:rPr lang="en-US" baseline="0" dirty="0" smtClean="0"/>
              <a:t> </a:t>
            </a:r>
            <a:r>
              <a:rPr lang="en-US" baseline="0" dirty="0" smtClean="0"/>
              <a:t>to Find and add AIChE members contacts within AIChE Engage:</a:t>
            </a:r>
          </a:p>
          <a:p>
            <a:pPr marL="228600" indent="-228600">
              <a:buFont typeface="+mj-lt"/>
              <a:buAutoNum type="arabicPeriod"/>
            </a:pPr>
            <a:r>
              <a:rPr lang="en-US" dirty="0" smtClean="0"/>
              <a:t>First, you can search an AIChE Engage Directory for specific people or types of people.  You can find our directories in the top navigation bar.  Click on the directory you wish to search through.</a:t>
            </a:r>
          </a:p>
          <a:p>
            <a:pPr marL="228600" indent="-228600">
              <a:buFont typeface="+mj-lt"/>
              <a:buAutoNum type="arabicPeriod"/>
            </a:pPr>
            <a:r>
              <a:rPr lang="en-US" dirty="0" smtClean="0"/>
              <a:t>You'll then be prompted to enter in a person's name, an email or a company name.   You can also use the Advanced Search tab to find people by location, job function, and industry classification.  Click Find Members for a list of members who fit that description.</a:t>
            </a:r>
          </a:p>
          <a:p>
            <a:pPr marL="228600" indent="-228600">
              <a:buFont typeface="+mj-lt"/>
              <a:buAutoNum type="arabicPeriod"/>
            </a:pPr>
            <a:r>
              <a:rPr lang="en-US" dirty="0" smtClean="0"/>
              <a:t>A list of members who fit that description will then appear.  That list will show an option in blue next to each person's name to "Add as Contact."  Click that button and they will receive a notification that you wish to add them as a contact.  They will have to then accept your request for them to appear on your contact list.</a:t>
            </a:r>
          </a:p>
          <a:p>
            <a:pPr marL="228600" indent="-228600">
              <a:buFont typeface="+mj-lt"/>
              <a:buAutoNum type="arabicPeriod"/>
            </a:pPr>
            <a:r>
              <a:rPr lang="en-US" dirty="0" smtClean="0"/>
              <a:t>You can find your contact list through your AIChE Engage member profile under the My Connections button.  Everyone who you have added as a contact and who has accepted the contact request will be listed in your contact list.</a:t>
            </a:r>
          </a:p>
        </p:txBody>
      </p:sp>
      <p:sp>
        <p:nvSpPr>
          <p:cNvPr id="4" name="Slide Number Placeholder 3"/>
          <p:cNvSpPr>
            <a:spLocks noGrp="1"/>
          </p:cNvSpPr>
          <p:nvPr>
            <p:ph type="sldNum" sz="quarter" idx="10"/>
          </p:nvPr>
        </p:nvSpPr>
        <p:spPr/>
        <p:txBody>
          <a:bodyPr/>
          <a:lstStyle/>
          <a:p>
            <a:fld id="{F1BA375A-1123-5E4A-9C56-A6D9B97A90DC}" type="slidenum">
              <a:rPr lang="en-US" smtClean="0"/>
              <a:t>4</a:t>
            </a:fld>
            <a:endParaRPr lang="en-US"/>
          </a:p>
        </p:txBody>
      </p:sp>
    </p:spTree>
    <p:extLst>
      <p:ext uri="{BB962C8B-B14F-4D97-AF65-F5344CB8AC3E}">
        <p14:creationId xmlns:p14="http://schemas.microsoft.com/office/powerpoint/2010/main" val="1449287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AIChE members have created even more of these communities, allowing like-minded engineers all over the world to exchange knowledge, advance shared technical and research interests, and combine energies to pursue worthwhile societal, professional, and personal development objectives.</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1BA375A-1123-5E4A-9C56-A6D9B97A90DC}" type="slidenum">
              <a:rPr lang="en-US" smtClean="0"/>
              <a:t>5</a:t>
            </a:fld>
            <a:endParaRPr lang="en-US"/>
          </a:p>
        </p:txBody>
      </p:sp>
    </p:spTree>
    <p:extLst>
      <p:ext uri="{BB962C8B-B14F-4D97-AF65-F5344CB8AC3E}">
        <p14:creationId xmlns:p14="http://schemas.microsoft.com/office/powerpoint/2010/main" val="614760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Whether you</a:t>
            </a:r>
            <a:r>
              <a:rPr lang="en-US" baseline="0" dirty="0" smtClean="0"/>
              <a:t> are helping to coordinate an event, write a blog post, or chair a committee, volunteers are integral to </a:t>
            </a:r>
            <a:r>
              <a:rPr lang="en-US" baseline="0" dirty="0" err="1" smtClean="0"/>
              <a:t>AIChE’s</a:t>
            </a:r>
            <a:r>
              <a:rPr lang="en-US" baseline="0" dirty="0" smtClean="0"/>
              <a:t> success. Make sure you're opted into Volunteer Central and complete your profile to begin searching opportunities today. </a:t>
            </a:r>
            <a:endParaRPr lang="en-US" dirty="0" smtClean="0"/>
          </a:p>
          <a:p>
            <a:endParaRPr lang="en-US" dirty="0" smtClean="0"/>
          </a:p>
          <a:p>
            <a:r>
              <a:rPr lang="en-US" dirty="0" smtClean="0"/>
              <a:t>AIChE</a:t>
            </a:r>
            <a:r>
              <a:rPr lang="en-US" baseline="0" dirty="0" smtClean="0"/>
              <a:t> can match you with your future Volunteer opportunities for which you are both qualified and interested. </a:t>
            </a:r>
            <a:endParaRPr lang="en-US" dirty="0"/>
          </a:p>
        </p:txBody>
      </p:sp>
      <p:sp>
        <p:nvSpPr>
          <p:cNvPr id="4" name="Slide Number Placeholder 3"/>
          <p:cNvSpPr>
            <a:spLocks noGrp="1"/>
          </p:cNvSpPr>
          <p:nvPr>
            <p:ph type="sldNum" sz="quarter" idx="10"/>
          </p:nvPr>
        </p:nvSpPr>
        <p:spPr/>
        <p:txBody>
          <a:bodyPr/>
          <a:lstStyle/>
          <a:p>
            <a:fld id="{F1BA375A-1123-5E4A-9C56-A6D9B97A90DC}" type="slidenum">
              <a:rPr lang="en-US" smtClean="0"/>
              <a:t>6</a:t>
            </a:fld>
            <a:endParaRPr lang="en-US"/>
          </a:p>
        </p:txBody>
      </p:sp>
    </p:spTree>
    <p:extLst>
      <p:ext uri="{BB962C8B-B14F-4D97-AF65-F5344CB8AC3E}">
        <p14:creationId xmlns:p14="http://schemas.microsoft.com/office/powerpoint/2010/main" val="2706347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a:t>
            </a:r>
            <a:r>
              <a:rPr lang="en-US" baseline="0" dirty="0" smtClean="0"/>
              <a:t> sure to follow AIChE on social media! </a:t>
            </a:r>
            <a:endParaRPr lang="en-US" dirty="0"/>
          </a:p>
        </p:txBody>
      </p:sp>
      <p:sp>
        <p:nvSpPr>
          <p:cNvPr id="4" name="Slide Number Placeholder 3"/>
          <p:cNvSpPr>
            <a:spLocks noGrp="1"/>
          </p:cNvSpPr>
          <p:nvPr>
            <p:ph type="sldNum" sz="quarter" idx="10"/>
          </p:nvPr>
        </p:nvSpPr>
        <p:spPr/>
        <p:txBody>
          <a:bodyPr/>
          <a:lstStyle/>
          <a:p>
            <a:fld id="{F1BA375A-1123-5E4A-9C56-A6D9B97A90DC}" type="slidenum">
              <a:rPr lang="en-US" smtClean="0"/>
              <a:t>7</a:t>
            </a:fld>
            <a:endParaRPr lang="en-US"/>
          </a:p>
        </p:txBody>
      </p:sp>
    </p:spTree>
    <p:extLst>
      <p:ext uri="{BB962C8B-B14F-4D97-AF65-F5344CB8AC3E}">
        <p14:creationId xmlns:p14="http://schemas.microsoft.com/office/powerpoint/2010/main" val="4251891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1095375"/>
            <a:ext cx="7200900" cy="2105025"/>
          </a:xfrm>
          <a:prstGeom prst="rect">
            <a:avLst/>
          </a:prstGeom>
          <a:solidFill>
            <a:srgbClr val="007B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9354" y="1272258"/>
            <a:ext cx="6167163" cy="742444"/>
          </a:xfrm>
        </p:spPr>
        <p:txBody>
          <a:bodyPr lIns="0" bIns="0">
            <a:normAutofit/>
          </a:bodyPr>
          <a:lstStyle>
            <a:lvl1pPr algn="l">
              <a:defRPr sz="3400" b="0" i="0">
                <a:solidFill>
                  <a:schemeClr val="bg1"/>
                </a:solidFill>
                <a:latin typeface="+mj-lt"/>
                <a:cs typeface="Aria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85801" y="2117914"/>
            <a:ext cx="6167163" cy="372314"/>
          </a:xfrm>
        </p:spPr>
        <p:txBody>
          <a:bodyPr lIns="0" tIns="0" rIns="0" bIns="0">
            <a:noAutofit/>
          </a:bodyPr>
          <a:lstStyle>
            <a:lvl1pPr marL="0" marR="0" indent="0" algn="l" defTabSz="457200" rtl="0" eaLnBrk="1" fontAlgn="auto" latinLnBrk="0" hangingPunct="1">
              <a:lnSpc>
                <a:spcPct val="150000"/>
              </a:lnSpc>
              <a:spcBef>
                <a:spcPts val="0"/>
              </a:spcBef>
              <a:spcAft>
                <a:spcPts val="0"/>
              </a:spcAft>
              <a:buClr>
                <a:schemeClr val="accent2"/>
              </a:buClr>
              <a:buSzTx/>
              <a:buFont typeface="Wingdings" charset="2"/>
              <a:buNone/>
              <a:tabLst/>
              <a:defRPr sz="2400" b="0"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p>
        </p:txBody>
      </p:sp>
      <p:pic>
        <p:nvPicPr>
          <p:cNvPr id="5" name="Picture 4"/>
          <p:cNvPicPr>
            <a:picLocks noChangeAspect="1"/>
          </p:cNvPicPr>
          <p:nvPr userDrawn="1"/>
        </p:nvPicPr>
        <p:blipFill>
          <a:blip r:embed="rId2"/>
          <a:stretch>
            <a:fillRect/>
          </a:stretch>
        </p:blipFill>
        <p:spPr>
          <a:xfrm>
            <a:off x="1657350" y="2914650"/>
            <a:ext cx="1828800" cy="1028700"/>
          </a:xfrm>
          <a:prstGeom prst="rect">
            <a:avLst/>
          </a:prstGeom>
        </p:spPr>
      </p:pic>
      <p:pic>
        <p:nvPicPr>
          <p:cNvPr id="6" name="Picture 5"/>
          <p:cNvPicPr>
            <a:picLocks noChangeAspect="1"/>
          </p:cNvPicPr>
          <p:nvPr userDrawn="1"/>
        </p:nvPicPr>
        <p:blipFill>
          <a:blip r:embed="rId2"/>
          <a:stretch>
            <a:fillRect/>
          </a:stretch>
        </p:blipFill>
        <p:spPr>
          <a:xfrm>
            <a:off x="3517900" y="2914650"/>
            <a:ext cx="1828800" cy="1028700"/>
          </a:xfrm>
          <a:prstGeom prst="rect">
            <a:avLst/>
          </a:prstGeom>
        </p:spPr>
      </p:pic>
      <p:pic>
        <p:nvPicPr>
          <p:cNvPr id="7" name="Picture 6"/>
          <p:cNvPicPr>
            <a:picLocks noChangeAspect="1"/>
          </p:cNvPicPr>
          <p:nvPr userDrawn="1"/>
        </p:nvPicPr>
        <p:blipFill>
          <a:blip r:embed="rId2"/>
          <a:stretch>
            <a:fillRect/>
          </a:stretch>
        </p:blipFill>
        <p:spPr>
          <a:xfrm>
            <a:off x="5372100" y="2914650"/>
            <a:ext cx="1828800" cy="1028700"/>
          </a:xfrm>
          <a:prstGeom prst="rect">
            <a:avLst/>
          </a:prstGeom>
        </p:spPr>
      </p:pic>
    </p:spTree>
    <p:extLst>
      <p:ext uri="{BB962C8B-B14F-4D97-AF65-F5344CB8AC3E}">
        <p14:creationId xmlns:p14="http://schemas.microsoft.com/office/powerpoint/2010/main" val="2508181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4187592" y="4868863"/>
            <a:ext cx="752708" cy="273844"/>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dirty="0"/>
          </a:p>
        </p:txBody>
      </p:sp>
    </p:spTree>
    <p:extLst>
      <p:ext uri="{BB962C8B-B14F-4D97-AF65-F5344CB8AC3E}">
        <p14:creationId xmlns:p14="http://schemas.microsoft.com/office/powerpoint/2010/main" val="1011021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0" y="1095375"/>
            <a:ext cx="7200900" cy="2105025"/>
          </a:xfrm>
          <a:prstGeom prst="rect">
            <a:avLst/>
          </a:prstGeom>
          <a:solidFill>
            <a:srgbClr val="007B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9354" y="1272258"/>
            <a:ext cx="6167163" cy="742444"/>
          </a:xfrm>
        </p:spPr>
        <p:txBody>
          <a:bodyPr lIns="0" bIns="0">
            <a:normAutofit/>
          </a:bodyPr>
          <a:lstStyle>
            <a:lvl1pPr algn="l">
              <a:defRPr sz="3400" b="0" i="0">
                <a:solidFill>
                  <a:schemeClr val="bg1"/>
                </a:solidFill>
                <a:latin typeface="+mj-lt"/>
                <a:cs typeface="Aria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85801" y="2117914"/>
            <a:ext cx="6167163" cy="372314"/>
          </a:xfrm>
        </p:spPr>
        <p:txBody>
          <a:bodyPr lIns="0" tIns="0" rIns="0" bIns="0">
            <a:noAutofit/>
          </a:bodyPr>
          <a:lstStyle>
            <a:lvl1pPr marL="0" marR="0" indent="0" algn="l" defTabSz="457200" rtl="0" eaLnBrk="1" fontAlgn="auto" latinLnBrk="0" hangingPunct="1">
              <a:lnSpc>
                <a:spcPct val="150000"/>
              </a:lnSpc>
              <a:spcBef>
                <a:spcPts val="0"/>
              </a:spcBef>
              <a:spcAft>
                <a:spcPts val="0"/>
              </a:spcAft>
              <a:buClr>
                <a:schemeClr val="accent2"/>
              </a:buClr>
              <a:buSzTx/>
              <a:buFont typeface="Wingdings" charset="2"/>
              <a:buNone/>
              <a:tabLst/>
              <a:defRPr sz="2400" b="0"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p>
        </p:txBody>
      </p:sp>
      <p:pic>
        <p:nvPicPr>
          <p:cNvPr id="8" name="Picture 7"/>
          <p:cNvPicPr>
            <a:picLocks noChangeAspect="1"/>
          </p:cNvPicPr>
          <p:nvPr userDrawn="1"/>
        </p:nvPicPr>
        <p:blipFill>
          <a:blip r:embed="rId2"/>
          <a:stretch>
            <a:fillRect/>
          </a:stretch>
        </p:blipFill>
        <p:spPr>
          <a:xfrm>
            <a:off x="2133600" y="2838450"/>
            <a:ext cx="5067300" cy="1746250"/>
          </a:xfrm>
          <a:prstGeom prst="rect">
            <a:avLst/>
          </a:prstGeom>
        </p:spPr>
      </p:pic>
    </p:spTree>
    <p:extLst>
      <p:ext uri="{BB962C8B-B14F-4D97-AF65-F5344CB8AC3E}">
        <p14:creationId xmlns:p14="http://schemas.microsoft.com/office/powerpoint/2010/main" val="2086389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007BB7"/>
        </a:solidFill>
        <a:effectLst/>
      </p:bgPr>
    </p:bg>
    <p:spTree>
      <p:nvGrpSpPr>
        <p:cNvPr id="1" name=""/>
        <p:cNvGrpSpPr/>
        <p:nvPr/>
      </p:nvGrpSpPr>
      <p:grpSpPr>
        <a:xfrm>
          <a:off x="0" y="0"/>
          <a:ext cx="0" cy="0"/>
          <a:chOff x="0" y="0"/>
          <a:chExt cx="0" cy="0"/>
        </a:xfrm>
      </p:grpSpPr>
      <p:sp>
        <p:nvSpPr>
          <p:cNvPr id="8" name="Rectangle 7"/>
          <p:cNvSpPr/>
          <p:nvPr/>
        </p:nvSpPr>
        <p:spPr>
          <a:xfrm>
            <a:off x="0" y="1265238"/>
            <a:ext cx="6961188" cy="11160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79354" y="1272258"/>
            <a:ext cx="6167163" cy="1108992"/>
          </a:xfrm>
          <a:ln>
            <a:noFill/>
          </a:ln>
        </p:spPr>
        <p:txBody>
          <a:bodyPr lIns="0" bIns="0">
            <a:normAutofit/>
          </a:bodyPr>
          <a:lstStyle>
            <a:lvl1pPr algn="l">
              <a:defRPr sz="3600" b="0" i="0" baseline="0">
                <a:solidFill>
                  <a:schemeClr val="accent1"/>
                </a:solidFill>
                <a:latin typeface="+mj-lt"/>
                <a:cs typeface="Arial"/>
              </a:defRPr>
            </a:lvl1pPr>
          </a:lstStyle>
          <a:p>
            <a:r>
              <a:rPr lang="en-US" dirty="0" smtClean="0"/>
              <a:t>Click to edit Divider slide</a:t>
            </a:r>
            <a:endParaRPr lang="en-US" dirty="0"/>
          </a:p>
        </p:txBody>
      </p:sp>
    </p:spTree>
    <p:extLst>
      <p:ext uri="{BB962C8B-B14F-4D97-AF65-F5344CB8AC3E}">
        <p14:creationId xmlns:p14="http://schemas.microsoft.com/office/powerpoint/2010/main" val="1158087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yan Headline 16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0" y="225029"/>
            <a:ext cx="8229600" cy="476647"/>
          </a:xfrm>
        </p:spPr>
        <p:txBody>
          <a:bodyPr>
            <a:noAutofit/>
          </a:bodyPr>
          <a:lstStyle>
            <a:lvl1pPr>
              <a:defRPr sz="3600"/>
            </a:lvl1pPr>
          </a:lstStyle>
          <a:p>
            <a:r>
              <a:rPr lang="en-US" dirty="0" smtClean="0"/>
              <a:t>Click To Edit Title – Blue 36pt</a:t>
            </a:r>
            <a:endParaRPr lang="en-US" dirty="0"/>
          </a:p>
        </p:txBody>
      </p:sp>
      <p:sp>
        <p:nvSpPr>
          <p:cNvPr id="10" name="Slide Number Placeholder 5"/>
          <p:cNvSpPr>
            <a:spLocks noGrp="1"/>
          </p:cNvSpPr>
          <p:nvPr>
            <p:ph type="sldNum" sz="quarter" idx="4"/>
          </p:nvPr>
        </p:nvSpPr>
        <p:spPr>
          <a:xfrm>
            <a:off x="4187592" y="4881563"/>
            <a:ext cx="752708" cy="273844"/>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dirty="0"/>
          </a:p>
        </p:txBody>
      </p:sp>
      <p:sp>
        <p:nvSpPr>
          <p:cNvPr id="5" name="Text Placeholder 4"/>
          <p:cNvSpPr>
            <a:spLocks noGrp="1"/>
          </p:cNvSpPr>
          <p:nvPr>
            <p:ph type="body" sz="quarter" idx="10" hasCustomPrompt="1"/>
          </p:nvPr>
        </p:nvSpPr>
        <p:spPr>
          <a:xfrm>
            <a:off x="317500" y="790575"/>
            <a:ext cx="8229600" cy="252413"/>
          </a:xfrm>
        </p:spPr>
        <p:txBody>
          <a:bodyPr wrap="square" bIns="0">
            <a:noAutofit/>
          </a:bodyPr>
          <a:lstStyle>
            <a:lvl1pPr marL="0" indent="0">
              <a:lnSpc>
                <a:spcPct val="100000"/>
              </a:lnSpc>
              <a:spcBef>
                <a:spcPts val="0"/>
              </a:spcBef>
              <a:buNone/>
              <a:defRPr sz="2400" baseline="0">
                <a:solidFill>
                  <a:srgbClr val="00A4C4"/>
                </a:solidFill>
              </a:defRPr>
            </a:lvl1pPr>
          </a:lstStyle>
          <a:p>
            <a:pPr lvl="0"/>
            <a:r>
              <a:rPr lang="en-US" dirty="0" smtClean="0"/>
              <a:t>Click to create Master headline – CYAN 24pt</a:t>
            </a:r>
          </a:p>
        </p:txBody>
      </p:sp>
      <p:sp>
        <p:nvSpPr>
          <p:cNvPr id="11" name="Text Placeholder 10"/>
          <p:cNvSpPr>
            <a:spLocks noGrp="1"/>
          </p:cNvSpPr>
          <p:nvPr>
            <p:ph type="body" sz="quarter" idx="11" hasCustomPrompt="1"/>
          </p:nvPr>
        </p:nvSpPr>
        <p:spPr>
          <a:xfrm>
            <a:off x="317500" y="1157288"/>
            <a:ext cx="8229600" cy="2828925"/>
          </a:xfrm>
        </p:spPr>
        <p:txBody>
          <a:bodyPr bIns="0">
            <a:normAutofit/>
          </a:bodyPr>
          <a:lstStyle>
            <a:lvl1pPr>
              <a:defRPr sz="2400" baseline="0"/>
            </a:lvl1pPr>
            <a:lvl2pPr>
              <a:defRPr sz="2400"/>
            </a:lvl2pPr>
            <a:lvl3pPr>
              <a:defRPr sz="2400"/>
            </a:lvl3pPr>
            <a:lvl4pPr>
              <a:defRPr sz="2400"/>
            </a:lvl4pPr>
            <a:lvl5pPr>
              <a:defRPr sz="2400"/>
            </a:lvl5pPr>
          </a:lstStyle>
          <a:p>
            <a:pPr lvl="0"/>
            <a:r>
              <a:rPr lang="en-US" dirty="0" smtClean="0"/>
              <a:t>Click to edit Master body text – BLACK 20pt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Footer Placeholder 4"/>
          <p:cNvSpPr>
            <a:spLocks noGrp="1"/>
          </p:cNvSpPr>
          <p:nvPr>
            <p:ph type="ftr" sz="quarter" idx="3"/>
          </p:nvPr>
        </p:nvSpPr>
        <p:spPr>
          <a:xfrm>
            <a:off x="457200" y="4881563"/>
            <a:ext cx="2895600" cy="273844"/>
          </a:xfrm>
          <a:prstGeom prst="rect">
            <a:avLst/>
          </a:prstGeom>
        </p:spPr>
        <p:txBody>
          <a:bodyPr lIns="91440" anchor="ctr" anchorCtr="0"/>
          <a:lstStyle>
            <a:lvl1pPr>
              <a:defRPr sz="700">
                <a:solidFill>
                  <a:srgbClr val="A6A6A6"/>
                </a:solidFill>
              </a:defRPr>
            </a:lvl1pPr>
          </a:lstStyle>
          <a:p>
            <a:endParaRPr lang="en-US" dirty="0"/>
          </a:p>
        </p:txBody>
      </p:sp>
    </p:spTree>
    <p:extLst>
      <p:ext uri="{BB962C8B-B14F-4D97-AF65-F5344CB8AC3E}">
        <p14:creationId xmlns:p14="http://schemas.microsoft.com/office/powerpoint/2010/main" val="803509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ck 12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0" y="225029"/>
            <a:ext cx="8229600" cy="476647"/>
          </a:xfrm>
        </p:spPr>
        <p:txBody>
          <a:bodyPr/>
          <a:lstStyle>
            <a:lvl1pPr>
              <a:defRPr baseline="0"/>
            </a:lvl1pPr>
          </a:lstStyle>
          <a:p>
            <a:r>
              <a:rPr lang="en-US" dirty="0" smtClean="0"/>
              <a:t>Click To Edit Title – Blue 36pt</a:t>
            </a:r>
            <a:endParaRPr lang="en-US" dirty="0"/>
          </a:p>
        </p:txBody>
      </p:sp>
      <p:sp>
        <p:nvSpPr>
          <p:cNvPr id="14" name="Footer Placeholder 4"/>
          <p:cNvSpPr>
            <a:spLocks noGrp="1"/>
          </p:cNvSpPr>
          <p:nvPr>
            <p:ph type="ftr" sz="quarter" idx="3"/>
          </p:nvPr>
        </p:nvSpPr>
        <p:spPr>
          <a:xfrm>
            <a:off x="457200" y="4869656"/>
            <a:ext cx="2895600" cy="273844"/>
          </a:xfrm>
          <a:prstGeom prst="rect">
            <a:avLst/>
          </a:prstGeom>
        </p:spPr>
        <p:txBody>
          <a:bodyPr lIns="91440" anchor="ctr" anchorCtr="0"/>
          <a:lstStyle>
            <a:lvl1pPr>
              <a:defRPr sz="700">
                <a:solidFill>
                  <a:srgbClr val="A6A6A6"/>
                </a:solidFill>
              </a:defRPr>
            </a:lvl1pPr>
          </a:lstStyle>
          <a:p>
            <a:endParaRPr lang="en-US" dirty="0"/>
          </a:p>
        </p:txBody>
      </p:sp>
      <p:sp>
        <p:nvSpPr>
          <p:cNvPr id="16" name="Text Placeholder 14"/>
          <p:cNvSpPr>
            <a:spLocks noGrp="1"/>
          </p:cNvSpPr>
          <p:nvPr>
            <p:ph type="body" sz="quarter" idx="10" hasCustomPrompt="1"/>
          </p:nvPr>
        </p:nvSpPr>
        <p:spPr>
          <a:xfrm>
            <a:off x="317500" y="790575"/>
            <a:ext cx="8229600" cy="3127772"/>
          </a:xfrm>
        </p:spPr>
        <p:txBody>
          <a:bodyPr>
            <a:normAutofit/>
          </a:bodyPr>
          <a:lstStyle>
            <a:lvl1pPr marL="0" indent="0">
              <a:lnSpc>
                <a:spcPct val="150000"/>
              </a:lnSpc>
              <a:buNone/>
              <a:defRPr sz="2400" baseline="0"/>
            </a:lvl1pPr>
          </a:lstStyle>
          <a:p>
            <a:pPr lvl="0"/>
            <a:r>
              <a:rPr lang="en-US" dirty="0" smtClean="0"/>
              <a:t>Click to edit Master body text – BLACK 24pt</a:t>
            </a:r>
          </a:p>
        </p:txBody>
      </p:sp>
      <p:sp>
        <p:nvSpPr>
          <p:cNvPr id="10" name="Slide Number Placeholder 5"/>
          <p:cNvSpPr>
            <a:spLocks noGrp="1"/>
          </p:cNvSpPr>
          <p:nvPr>
            <p:ph type="sldNum" sz="quarter" idx="4"/>
          </p:nvPr>
        </p:nvSpPr>
        <p:spPr>
          <a:xfrm>
            <a:off x="4187592" y="4869656"/>
            <a:ext cx="752708" cy="273844"/>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dirty="0"/>
          </a:p>
        </p:txBody>
      </p:sp>
    </p:spTree>
    <p:extLst>
      <p:ext uri="{BB962C8B-B14F-4D97-AF65-F5344CB8AC3E}">
        <p14:creationId xmlns:p14="http://schemas.microsoft.com/office/powerpoint/2010/main" val="398820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ck 10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0" y="136129"/>
            <a:ext cx="8229600" cy="476647"/>
          </a:xfrm>
        </p:spPr>
        <p:txBody>
          <a:bodyPr>
            <a:noAutofit/>
          </a:bodyPr>
          <a:lstStyle>
            <a:lvl1pPr>
              <a:defRPr sz="3600" baseline="0"/>
            </a:lvl1pPr>
          </a:lstStyle>
          <a:p>
            <a:r>
              <a:rPr lang="en-US" dirty="0" smtClean="0"/>
              <a:t>Click To Edit Title – Blue 36pt</a:t>
            </a:r>
            <a:endParaRPr lang="en-US" dirty="0"/>
          </a:p>
        </p:txBody>
      </p:sp>
      <p:sp>
        <p:nvSpPr>
          <p:cNvPr id="14" name="Footer Placeholder 4"/>
          <p:cNvSpPr>
            <a:spLocks noGrp="1"/>
          </p:cNvSpPr>
          <p:nvPr>
            <p:ph type="ftr" sz="quarter" idx="3"/>
          </p:nvPr>
        </p:nvSpPr>
        <p:spPr>
          <a:xfrm>
            <a:off x="457200" y="4868863"/>
            <a:ext cx="2895600" cy="273844"/>
          </a:xfrm>
          <a:prstGeom prst="rect">
            <a:avLst/>
          </a:prstGeom>
        </p:spPr>
        <p:txBody>
          <a:bodyPr lIns="91440" anchor="ctr" anchorCtr="0"/>
          <a:lstStyle>
            <a:lvl1pPr>
              <a:defRPr sz="700">
                <a:solidFill>
                  <a:srgbClr val="A6A6A6"/>
                </a:solidFill>
              </a:defRPr>
            </a:lvl1pPr>
          </a:lstStyle>
          <a:p>
            <a:endParaRPr lang="en-US" dirty="0"/>
          </a:p>
        </p:txBody>
      </p:sp>
      <p:sp>
        <p:nvSpPr>
          <p:cNvPr id="16" name="Text Placeholder 14"/>
          <p:cNvSpPr>
            <a:spLocks noGrp="1"/>
          </p:cNvSpPr>
          <p:nvPr>
            <p:ph type="body" sz="quarter" idx="10" hasCustomPrompt="1"/>
          </p:nvPr>
        </p:nvSpPr>
        <p:spPr>
          <a:xfrm>
            <a:off x="317500" y="790576"/>
            <a:ext cx="8229600" cy="3102371"/>
          </a:xfrm>
        </p:spPr>
        <p:txBody>
          <a:bodyPr>
            <a:normAutofit/>
          </a:bodyPr>
          <a:lstStyle>
            <a:lvl1pPr marL="0" indent="0">
              <a:lnSpc>
                <a:spcPct val="150000"/>
              </a:lnSpc>
              <a:buNone/>
              <a:defRPr sz="2400" baseline="0"/>
            </a:lvl1pPr>
          </a:lstStyle>
          <a:p>
            <a:pPr lvl="0"/>
            <a:r>
              <a:rPr lang="en-US" dirty="0" smtClean="0"/>
              <a:t>Click to edit Master body text – BLACK 24pt</a:t>
            </a:r>
          </a:p>
        </p:txBody>
      </p:sp>
      <p:sp>
        <p:nvSpPr>
          <p:cNvPr id="10" name="Slide Number Placeholder 5"/>
          <p:cNvSpPr>
            <a:spLocks noGrp="1"/>
          </p:cNvSpPr>
          <p:nvPr>
            <p:ph type="sldNum" sz="quarter" idx="4"/>
          </p:nvPr>
        </p:nvSpPr>
        <p:spPr>
          <a:xfrm>
            <a:off x="4187592" y="4868863"/>
            <a:ext cx="752708" cy="273844"/>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dirty="0"/>
          </a:p>
        </p:txBody>
      </p:sp>
    </p:spTree>
    <p:extLst>
      <p:ext uri="{BB962C8B-B14F-4D97-AF65-F5344CB8AC3E}">
        <p14:creationId xmlns:p14="http://schemas.microsoft.com/office/powerpoint/2010/main" val="4170668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0" y="244079"/>
            <a:ext cx="8229600" cy="476647"/>
          </a:xfrm>
        </p:spPr>
        <p:txBody>
          <a:bodyPr>
            <a:noAutofit/>
          </a:bodyPr>
          <a:lstStyle>
            <a:lvl1pPr>
              <a:defRPr sz="3600" baseline="0"/>
            </a:lvl1pPr>
          </a:lstStyle>
          <a:p>
            <a:r>
              <a:rPr lang="en-US" dirty="0" smtClean="0"/>
              <a:t>Click To Edit Title – Blue 36pt</a:t>
            </a:r>
            <a:endParaRPr lang="en-US" dirty="0"/>
          </a:p>
        </p:txBody>
      </p:sp>
      <p:sp>
        <p:nvSpPr>
          <p:cNvPr id="14" name="Footer Placeholder 4"/>
          <p:cNvSpPr>
            <a:spLocks noGrp="1"/>
          </p:cNvSpPr>
          <p:nvPr>
            <p:ph type="ftr" sz="quarter" idx="3"/>
          </p:nvPr>
        </p:nvSpPr>
        <p:spPr>
          <a:xfrm>
            <a:off x="457200" y="4868863"/>
            <a:ext cx="2895600" cy="273844"/>
          </a:xfrm>
          <a:prstGeom prst="rect">
            <a:avLst/>
          </a:prstGeom>
        </p:spPr>
        <p:txBody>
          <a:bodyPr lIns="91440" anchor="ctr" anchorCtr="0"/>
          <a:lstStyle>
            <a:lvl1pPr>
              <a:defRPr sz="700">
                <a:solidFill>
                  <a:srgbClr val="A6A6A6"/>
                </a:solidFill>
              </a:defRPr>
            </a:lvl1pPr>
          </a:lstStyle>
          <a:p>
            <a:endParaRPr lang="en-US" dirty="0"/>
          </a:p>
        </p:txBody>
      </p:sp>
      <p:sp>
        <p:nvSpPr>
          <p:cNvPr id="16" name="Text Placeholder 14"/>
          <p:cNvSpPr>
            <a:spLocks noGrp="1"/>
          </p:cNvSpPr>
          <p:nvPr>
            <p:ph type="body" sz="quarter" idx="10" hasCustomPrompt="1"/>
          </p:nvPr>
        </p:nvSpPr>
        <p:spPr>
          <a:xfrm>
            <a:off x="317500" y="790576"/>
            <a:ext cx="2355850" cy="3108722"/>
          </a:xfrm>
        </p:spPr>
        <p:txBody>
          <a:bodyPr>
            <a:normAutofit/>
          </a:bodyPr>
          <a:lstStyle>
            <a:lvl1pPr marL="0" indent="0">
              <a:lnSpc>
                <a:spcPct val="150000"/>
              </a:lnSpc>
              <a:buNone/>
              <a:defRPr sz="2400" baseline="0"/>
            </a:lvl1pPr>
          </a:lstStyle>
          <a:p>
            <a:pPr lvl="0"/>
            <a:r>
              <a:rPr lang="en-US" dirty="0" smtClean="0"/>
              <a:t>Click to edit Master body text BLACK 24pt</a:t>
            </a:r>
          </a:p>
        </p:txBody>
      </p:sp>
      <p:sp>
        <p:nvSpPr>
          <p:cNvPr id="4" name="Picture Placeholder 3"/>
          <p:cNvSpPr>
            <a:spLocks noGrp="1"/>
          </p:cNvSpPr>
          <p:nvPr>
            <p:ph type="pic" sz="quarter" idx="11" hasCustomPrompt="1"/>
          </p:nvPr>
        </p:nvSpPr>
        <p:spPr>
          <a:xfrm>
            <a:off x="3225800" y="787004"/>
            <a:ext cx="5461000" cy="3108722"/>
          </a:xfrm>
        </p:spPr>
        <p:txBody>
          <a:bodyPr/>
          <a:lstStyle>
            <a:lvl1pPr marL="0" indent="0">
              <a:lnSpc>
                <a:spcPct val="150000"/>
              </a:lnSpc>
              <a:buNone/>
              <a:defRPr/>
            </a:lvl1pPr>
          </a:lstStyle>
          <a:p>
            <a:r>
              <a:rPr lang="en-US" dirty="0" smtClean="0"/>
              <a:t>Insert Photo/Graphic</a:t>
            </a:r>
            <a:endParaRPr lang="en-US" dirty="0"/>
          </a:p>
        </p:txBody>
      </p:sp>
      <p:sp>
        <p:nvSpPr>
          <p:cNvPr id="10" name="Slide Number Placeholder 5"/>
          <p:cNvSpPr>
            <a:spLocks noGrp="1"/>
          </p:cNvSpPr>
          <p:nvPr>
            <p:ph type="sldNum" sz="quarter" idx="4"/>
          </p:nvPr>
        </p:nvSpPr>
        <p:spPr>
          <a:xfrm>
            <a:off x="4187592" y="4868863"/>
            <a:ext cx="752708" cy="273844"/>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dirty="0"/>
          </a:p>
        </p:txBody>
      </p:sp>
    </p:spTree>
    <p:extLst>
      <p:ext uri="{BB962C8B-B14F-4D97-AF65-F5344CB8AC3E}">
        <p14:creationId xmlns:p14="http://schemas.microsoft.com/office/powerpoint/2010/main" val="1918078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s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0" y="239714"/>
            <a:ext cx="8229600" cy="476647"/>
          </a:xfrm>
        </p:spPr>
        <p:txBody>
          <a:bodyPr/>
          <a:lstStyle>
            <a:lvl1pPr>
              <a:defRPr baseline="0"/>
            </a:lvl1pPr>
          </a:lstStyle>
          <a:p>
            <a:r>
              <a:rPr lang="en-US" dirty="0" smtClean="0"/>
              <a:t>Click To Edit Title – BLUE 36pt</a:t>
            </a:r>
            <a:endParaRPr lang="en-US" dirty="0"/>
          </a:p>
        </p:txBody>
      </p:sp>
      <p:sp>
        <p:nvSpPr>
          <p:cNvPr id="14" name="Footer Placeholder 4"/>
          <p:cNvSpPr>
            <a:spLocks noGrp="1"/>
          </p:cNvSpPr>
          <p:nvPr>
            <p:ph type="ftr" sz="quarter" idx="3"/>
          </p:nvPr>
        </p:nvSpPr>
        <p:spPr>
          <a:xfrm>
            <a:off x="457200" y="4869656"/>
            <a:ext cx="2895600" cy="273844"/>
          </a:xfrm>
          <a:prstGeom prst="rect">
            <a:avLst/>
          </a:prstGeom>
        </p:spPr>
        <p:txBody>
          <a:bodyPr lIns="91440" anchor="ctr" anchorCtr="0"/>
          <a:lstStyle>
            <a:lvl1pPr>
              <a:defRPr sz="700">
                <a:solidFill>
                  <a:srgbClr val="A6A6A6"/>
                </a:solidFill>
              </a:defRPr>
            </a:lvl1pPr>
          </a:lstStyle>
          <a:p>
            <a:endParaRPr lang="en-US" dirty="0"/>
          </a:p>
        </p:txBody>
      </p:sp>
      <p:sp>
        <p:nvSpPr>
          <p:cNvPr id="16" name="Text Placeholder 14"/>
          <p:cNvSpPr>
            <a:spLocks noGrp="1"/>
          </p:cNvSpPr>
          <p:nvPr>
            <p:ph type="body" sz="quarter" idx="10" hasCustomPrompt="1"/>
          </p:nvPr>
        </p:nvSpPr>
        <p:spPr>
          <a:xfrm>
            <a:off x="355600" y="802881"/>
            <a:ext cx="8229600" cy="722708"/>
          </a:xfrm>
        </p:spPr>
        <p:txBody>
          <a:bodyPr/>
          <a:lstStyle>
            <a:lvl1pPr marL="0" indent="0">
              <a:lnSpc>
                <a:spcPct val="150000"/>
              </a:lnSpc>
              <a:buNone/>
              <a:defRPr baseline="0"/>
            </a:lvl1pPr>
          </a:lstStyle>
          <a:p>
            <a:pPr lvl="0"/>
            <a:r>
              <a:rPr lang="en-US" dirty="0" smtClean="0"/>
              <a:t>Click to edit Master body text BLACK 24pt</a:t>
            </a:r>
          </a:p>
        </p:txBody>
      </p:sp>
      <p:sp>
        <p:nvSpPr>
          <p:cNvPr id="4" name="Picture Placeholder 3"/>
          <p:cNvSpPr>
            <a:spLocks noGrp="1"/>
          </p:cNvSpPr>
          <p:nvPr>
            <p:ph type="pic" sz="quarter" idx="11" hasCustomPrompt="1"/>
          </p:nvPr>
        </p:nvSpPr>
        <p:spPr>
          <a:xfrm>
            <a:off x="457200" y="2362598"/>
            <a:ext cx="3917950" cy="2190750"/>
          </a:xfrm>
        </p:spPr>
        <p:txBody>
          <a:bodyPr/>
          <a:lstStyle>
            <a:lvl1pPr marL="0" indent="0">
              <a:lnSpc>
                <a:spcPct val="150000"/>
              </a:lnSpc>
              <a:buNone/>
              <a:defRPr/>
            </a:lvl1pPr>
          </a:lstStyle>
          <a:p>
            <a:r>
              <a:rPr lang="en-US" dirty="0" smtClean="0"/>
              <a:t>Insert Photo/Graphic</a:t>
            </a:r>
            <a:endParaRPr lang="en-US" dirty="0"/>
          </a:p>
        </p:txBody>
      </p:sp>
      <p:sp>
        <p:nvSpPr>
          <p:cNvPr id="10" name="Picture Placeholder 3"/>
          <p:cNvSpPr>
            <a:spLocks noGrp="1"/>
          </p:cNvSpPr>
          <p:nvPr>
            <p:ph type="pic" sz="quarter" idx="12" hasCustomPrompt="1"/>
          </p:nvPr>
        </p:nvSpPr>
        <p:spPr>
          <a:xfrm>
            <a:off x="4768850" y="2362598"/>
            <a:ext cx="3917950" cy="2190750"/>
          </a:xfrm>
        </p:spPr>
        <p:txBody>
          <a:bodyPr/>
          <a:lstStyle>
            <a:lvl1pPr marL="0" indent="0">
              <a:lnSpc>
                <a:spcPct val="150000"/>
              </a:lnSpc>
              <a:buNone/>
              <a:defRPr/>
            </a:lvl1pPr>
          </a:lstStyle>
          <a:p>
            <a:r>
              <a:rPr lang="en-US" dirty="0" smtClean="0"/>
              <a:t>Insert Photo/Graphic</a:t>
            </a:r>
            <a:endParaRPr lang="en-US" dirty="0"/>
          </a:p>
        </p:txBody>
      </p:sp>
      <p:sp>
        <p:nvSpPr>
          <p:cNvPr id="12" name="Slide Number Placeholder 5"/>
          <p:cNvSpPr>
            <a:spLocks noGrp="1"/>
          </p:cNvSpPr>
          <p:nvPr>
            <p:ph type="sldNum" sz="quarter" idx="4"/>
          </p:nvPr>
        </p:nvSpPr>
        <p:spPr>
          <a:xfrm>
            <a:off x="4187592" y="4869656"/>
            <a:ext cx="752708" cy="273844"/>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dirty="0"/>
          </a:p>
        </p:txBody>
      </p:sp>
    </p:spTree>
    <p:extLst>
      <p:ext uri="{BB962C8B-B14F-4D97-AF65-F5344CB8AC3E}">
        <p14:creationId xmlns:p14="http://schemas.microsoft.com/office/powerpoint/2010/main" val="4125184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Photo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0200" y="242888"/>
            <a:ext cx="8229600" cy="476647"/>
          </a:xfrm>
        </p:spPr>
        <p:txBody>
          <a:bodyPr/>
          <a:lstStyle>
            <a:lvl1pPr>
              <a:defRPr baseline="0"/>
            </a:lvl1pPr>
          </a:lstStyle>
          <a:p>
            <a:r>
              <a:rPr lang="en-US" dirty="0" smtClean="0"/>
              <a:t>Click To Edit Title – Blue 36pt</a:t>
            </a:r>
            <a:endParaRPr lang="en-US" dirty="0"/>
          </a:p>
        </p:txBody>
      </p:sp>
      <p:sp>
        <p:nvSpPr>
          <p:cNvPr id="14" name="Footer Placeholder 4"/>
          <p:cNvSpPr>
            <a:spLocks noGrp="1"/>
          </p:cNvSpPr>
          <p:nvPr>
            <p:ph type="ftr" sz="quarter" idx="3"/>
          </p:nvPr>
        </p:nvSpPr>
        <p:spPr>
          <a:xfrm>
            <a:off x="457200" y="4869656"/>
            <a:ext cx="2895600" cy="273844"/>
          </a:xfrm>
          <a:prstGeom prst="rect">
            <a:avLst/>
          </a:prstGeom>
        </p:spPr>
        <p:txBody>
          <a:bodyPr lIns="91440" anchor="ctr" anchorCtr="0"/>
          <a:lstStyle>
            <a:lvl1pPr>
              <a:defRPr sz="700">
                <a:solidFill>
                  <a:srgbClr val="A6A6A6"/>
                </a:solidFill>
              </a:defRPr>
            </a:lvl1pPr>
          </a:lstStyle>
          <a:p>
            <a:endParaRPr lang="en-US" dirty="0"/>
          </a:p>
        </p:txBody>
      </p:sp>
      <p:sp>
        <p:nvSpPr>
          <p:cNvPr id="16" name="Text Placeholder 14"/>
          <p:cNvSpPr>
            <a:spLocks noGrp="1"/>
          </p:cNvSpPr>
          <p:nvPr>
            <p:ph type="body" sz="quarter" idx="10" hasCustomPrompt="1"/>
          </p:nvPr>
        </p:nvSpPr>
        <p:spPr>
          <a:xfrm>
            <a:off x="317500" y="782242"/>
            <a:ext cx="8229600" cy="722708"/>
          </a:xfrm>
        </p:spPr>
        <p:txBody>
          <a:bodyPr>
            <a:normAutofit/>
          </a:bodyPr>
          <a:lstStyle>
            <a:lvl1pPr marL="0" indent="0">
              <a:lnSpc>
                <a:spcPct val="150000"/>
              </a:lnSpc>
              <a:buNone/>
              <a:defRPr sz="2400" baseline="0"/>
            </a:lvl1pPr>
          </a:lstStyle>
          <a:p>
            <a:pPr lvl="0"/>
            <a:r>
              <a:rPr lang="en-US" dirty="0" smtClean="0"/>
              <a:t>Click to edit Master body text BLACK 24pt</a:t>
            </a:r>
          </a:p>
        </p:txBody>
      </p:sp>
      <p:sp>
        <p:nvSpPr>
          <p:cNvPr id="4" name="Picture Placeholder 3"/>
          <p:cNvSpPr>
            <a:spLocks noGrp="1"/>
          </p:cNvSpPr>
          <p:nvPr>
            <p:ph type="pic" sz="quarter" idx="11" hasCustomPrompt="1"/>
          </p:nvPr>
        </p:nvSpPr>
        <p:spPr>
          <a:xfrm>
            <a:off x="317500" y="1622822"/>
            <a:ext cx="8229600" cy="2282429"/>
          </a:xfrm>
        </p:spPr>
        <p:txBody>
          <a:bodyPr/>
          <a:lstStyle>
            <a:lvl1pPr marL="0" indent="0">
              <a:lnSpc>
                <a:spcPct val="150000"/>
              </a:lnSpc>
              <a:buNone/>
              <a:defRPr/>
            </a:lvl1pPr>
          </a:lstStyle>
          <a:p>
            <a:r>
              <a:rPr lang="en-US" dirty="0" smtClean="0"/>
              <a:t>Insert Photo/Graphic</a:t>
            </a:r>
            <a:endParaRPr lang="en-US" dirty="0"/>
          </a:p>
        </p:txBody>
      </p:sp>
      <p:sp>
        <p:nvSpPr>
          <p:cNvPr id="10" name="Slide Number Placeholder 5"/>
          <p:cNvSpPr>
            <a:spLocks noGrp="1"/>
          </p:cNvSpPr>
          <p:nvPr>
            <p:ph type="sldNum" sz="quarter" idx="4"/>
          </p:nvPr>
        </p:nvSpPr>
        <p:spPr>
          <a:xfrm>
            <a:off x="4187592" y="4869656"/>
            <a:ext cx="752708" cy="273844"/>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dirty="0"/>
          </a:p>
        </p:txBody>
      </p:sp>
    </p:spTree>
    <p:extLst>
      <p:ext uri="{BB962C8B-B14F-4D97-AF65-F5344CB8AC3E}">
        <p14:creationId xmlns:p14="http://schemas.microsoft.com/office/powerpoint/2010/main" val="4049025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2100" y="233901"/>
            <a:ext cx="8229600" cy="458447"/>
          </a:xfrm>
          <a:prstGeom prst="rect">
            <a:avLst/>
          </a:prstGeom>
        </p:spPr>
        <p:txBody>
          <a:bodyPr vert="horz" lIns="0" tIns="45720" rIns="91440" bIns="45720" rtlCol="0" anchor="ctr">
            <a:noAutofit/>
          </a:bodyPr>
          <a:lstStyle/>
          <a:p>
            <a:r>
              <a:rPr lang="en-US" dirty="0" smtClean="0"/>
              <a:t>Click To Edit Title – BLUE 36pt</a:t>
            </a:r>
            <a:endParaRPr lang="en-US" dirty="0"/>
          </a:p>
        </p:txBody>
      </p:sp>
      <p:sp>
        <p:nvSpPr>
          <p:cNvPr id="3" name="Text Placeholder 2"/>
          <p:cNvSpPr>
            <a:spLocks noGrp="1"/>
          </p:cNvSpPr>
          <p:nvPr>
            <p:ph type="body" idx="1"/>
          </p:nvPr>
        </p:nvSpPr>
        <p:spPr>
          <a:xfrm>
            <a:off x="304800" y="790575"/>
            <a:ext cx="8229600" cy="3545292"/>
          </a:xfrm>
          <a:prstGeom prst="rect">
            <a:avLst/>
          </a:prstGeom>
        </p:spPr>
        <p:txBody>
          <a:bodyPr vert="horz" lIns="0" tIns="0" rIns="91440" bIns="45720" rtlCol="0">
            <a:normAutofit/>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604128"/>
      </p:ext>
    </p:extLst>
  </p:cSld>
  <p:clrMap bg1="lt1" tx1="dk1" bg2="lt2" tx2="dk2" accent1="accent1" accent2="accent2" accent3="accent3" accent4="accent4" accent5="accent5" accent6="accent6" hlink="hlink" folHlink="folHlink"/>
  <p:sldLayoutIdLst>
    <p:sldLayoutId id="2147483669" r:id="rId1"/>
    <p:sldLayoutId id="2147483679" r:id="rId2"/>
    <p:sldLayoutId id="2147483675" r:id="rId3"/>
    <p:sldLayoutId id="2147483670" r:id="rId4"/>
    <p:sldLayoutId id="2147483672" r:id="rId5"/>
    <p:sldLayoutId id="2147483674" r:id="rId6"/>
    <p:sldLayoutId id="2147483676" r:id="rId7"/>
    <p:sldLayoutId id="2147483677" r:id="rId8"/>
    <p:sldLayoutId id="2147483678" r:id="rId9"/>
    <p:sldLayoutId id="2147483673" r:id="rId10"/>
  </p:sldLayoutIdLst>
  <p:hf hdr="0" dt="0"/>
  <p:txStyles>
    <p:titleStyle>
      <a:lvl1pPr algn="l" defTabSz="457200" rtl="0" eaLnBrk="1" latinLnBrk="0" hangingPunct="1">
        <a:spcBef>
          <a:spcPct val="0"/>
        </a:spcBef>
        <a:buNone/>
        <a:defRPr sz="3600" kern="1200" baseline="0">
          <a:solidFill>
            <a:schemeClr val="accent1"/>
          </a:solidFill>
          <a:latin typeface="+mj-lt"/>
          <a:ea typeface="+mj-ea"/>
          <a:cs typeface="Arial"/>
        </a:defRPr>
      </a:lvl1pPr>
    </p:titleStyle>
    <p:bodyStyle>
      <a:lvl1pPr marL="342900" indent="-34290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1pPr>
      <a:lvl2pPr marL="742950" indent="-28575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2pPr>
      <a:lvl3pPr marL="1143000" indent="-22860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3pPr>
      <a:lvl4pPr marL="1600200" indent="-22860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4pPr>
      <a:lvl5pPr marL="2057400" indent="-22860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https://engage.aiche.org/home?ssopc=1"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engage.aiche.org/mobile-app?ssopc=1" TargetMode="External"/><Relationship Id="rId4" Type="http://schemas.openxmlformats.org/officeDocument/2006/relationships/hyperlink" Target="https://engage.aiche.org/communities/community-home/digestviewer/viewthread?GroupId=13&amp;MessageKey=10349cda-c16a-4186-8a53-5e2801dc1238&amp;CommunityKey=de21ae11-bfdc-41b4-851d-84c7293f0d99&amp;tab=digestviewer&amp;ReturnUrl=%2fcommunities%2fcommunity-home%2fdigestviewer%3fcommunitykey%3dde21ae11-bfdc-41b4-851d-84c7293f0d99%26tab%3ddigestviewer&amp;ssopc=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aiche.org/community/divisions-forum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aiche.org/community/sites/committees/women-in-chemical-engineering" TargetMode="External"/><Relationship Id="rId5" Type="http://schemas.openxmlformats.org/officeDocument/2006/relationships/hyperlink" Target="https://www.aiche.org/chenected/2017/09/join-aiches-lgbtq-allies-online-community" TargetMode="External"/><Relationship Id="rId4" Type="http://schemas.openxmlformats.org/officeDocument/2006/relationships/hyperlink" Target="https://www.aiche.org/community/sites/doric?utm_source=ChEnected&amp;utm_medium=blog&amp;utm_campaign=ChE_to_DORIC"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gage.aiche.org/network/community-directory/profile/volunteerinfo?myVolunteerOpportunitesfilterByOptions=All"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engage.aiche.org/volunteeropportunities/volunteer-opportunity-details?VolunteerOpportunityKey=23cc3142-954d-4bdc-99f3-c65dff9e97bc&amp;CommunityKey=42909864-e27a-4b4c-b89a-2e3d719b03e4&amp;returnurl=https%3A%2F%2Fengage.aiche.org%2Fvolunteeropportunities%2Fopportunities-list-public%3Fpage%3D2%26sortBy%3DStartDateDateMostRecent%26ItemsCount%3D10%26OpportunityStatusFilter%3DOpen%26CommunitiesFilter%3D42909864-e27a-4b4c-b89a-2e3d719b03e4%26ShowPoints%3DTrue%26ShowLocation%3DTrue%26ShowDates%3DTrue%26ShowCECredits%3DTrue%26ShowTimeCommitment%3DTrue%26ShowSignUpDeadline%3DTrue%26HidePointsIfZero%3DTrue%26ShowLocationError%3DFalse%26ShowPoints%3Dtrue%26ShowLocation%3Dtrue%26ShowTimeCommitment%3Dtrue%26ShowCECredits%3Dtrue%26ShowDates%3Dtrue%26ShowSignUpDeadline%3Dtrue%26HidePointsIfZero%3Dtrue%26ShowLocationError%3Dfalse&amp;ssopc=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aiche.org/press#social"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272258"/>
            <a:ext cx="6502496" cy="742444"/>
          </a:xfrm>
        </p:spPr>
        <p:txBody>
          <a:bodyPr>
            <a:normAutofit/>
          </a:bodyPr>
          <a:lstStyle/>
          <a:p>
            <a:r>
              <a:rPr lang="en-US" dirty="0" smtClean="0"/>
              <a:t>AIChE</a:t>
            </a:r>
            <a:r>
              <a:rPr lang="en-US" baseline="30000" dirty="0" smtClean="0"/>
              <a:t>®</a:t>
            </a:r>
            <a:r>
              <a:rPr lang="en-US" dirty="0" smtClean="0"/>
              <a:t> Communities</a:t>
            </a:r>
            <a:endParaRPr lang="en-US" sz="36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615" y="2844858"/>
            <a:ext cx="2066636"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4550" y="2844858"/>
            <a:ext cx="206318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6474" b="12483"/>
          <a:stretch/>
        </p:blipFill>
        <p:spPr bwMode="auto">
          <a:xfrm>
            <a:off x="4833506" y="2844858"/>
            <a:ext cx="2211044"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2251" y="2835208"/>
            <a:ext cx="207125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3032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AIChE Engage</a:t>
            </a:r>
            <a:endParaRPr lang="en-US" dirty="0"/>
          </a:p>
        </p:txBody>
      </p:sp>
      <p:sp>
        <p:nvSpPr>
          <p:cNvPr id="3" name="Slide Number Placeholder 2"/>
          <p:cNvSpPr>
            <a:spLocks noGrp="1"/>
          </p:cNvSpPr>
          <p:nvPr>
            <p:ph type="sldNum" sz="quarter" idx="4"/>
          </p:nvPr>
        </p:nvSpPr>
        <p:spPr/>
        <p:txBody>
          <a:bodyPr/>
          <a:lstStyle/>
          <a:p>
            <a:fld id="{1F828677-349C-A845-AFD8-E1880F4B0899}" type="slidenum">
              <a:rPr lang="en-US" smtClean="0"/>
              <a:pPr/>
              <a:t>2</a:t>
            </a:fld>
            <a:endParaRPr lang="en-US" dirty="0"/>
          </a:p>
        </p:txBody>
      </p:sp>
      <p:sp>
        <p:nvSpPr>
          <p:cNvPr id="4" name="Text Placeholder 3"/>
          <p:cNvSpPr>
            <a:spLocks noGrp="1"/>
          </p:cNvSpPr>
          <p:nvPr>
            <p:ph type="body" sz="quarter" idx="10"/>
          </p:nvPr>
        </p:nvSpPr>
        <p:spPr/>
        <p:txBody>
          <a:bodyPr/>
          <a:lstStyle/>
          <a:p>
            <a:r>
              <a:rPr lang="en-US" dirty="0" smtClean="0"/>
              <a:t>Student Central</a:t>
            </a:r>
            <a:endParaRPr lang="en-US" dirty="0"/>
          </a:p>
        </p:txBody>
      </p:sp>
      <p:sp>
        <p:nvSpPr>
          <p:cNvPr id="5" name="Text Placeholder 4"/>
          <p:cNvSpPr>
            <a:spLocks noGrp="1"/>
          </p:cNvSpPr>
          <p:nvPr>
            <p:ph type="body" sz="quarter" idx="11"/>
          </p:nvPr>
        </p:nvSpPr>
        <p:spPr/>
        <p:txBody>
          <a:bodyPr/>
          <a:lstStyle/>
          <a:p>
            <a:r>
              <a:rPr lang="en-US" dirty="0" smtClean="0"/>
              <a:t>Connect with your peers and participants in discussions on </a:t>
            </a:r>
            <a:r>
              <a:rPr lang="en-US" dirty="0" smtClean="0">
                <a:hlinkClick r:id="rId3"/>
              </a:rPr>
              <a:t>AIChE Engage</a:t>
            </a:r>
            <a:endParaRPr lang="en-US" dirty="0" smtClean="0"/>
          </a:p>
          <a:p>
            <a:r>
              <a:rPr lang="en-US" dirty="0" smtClean="0"/>
              <a:t> Provide or seek advice on current school projects, on applying for graduate schools, or other topics.</a:t>
            </a:r>
            <a:endParaRPr lang="en-US" dirty="0"/>
          </a:p>
        </p:txBody>
      </p:sp>
      <p:sp>
        <p:nvSpPr>
          <p:cNvPr id="6" name="Footer Placeholder 5"/>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838403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AIChE Engage</a:t>
            </a:r>
            <a:endParaRPr lang="en-US" dirty="0"/>
          </a:p>
        </p:txBody>
      </p:sp>
      <p:sp>
        <p:nvSpPr>
          <p:cNvPr id="3" name="Slide Number Placeholder 2"/>
          <p:cNvSpPr>
            <a:spLocks noGrp="1"/>
          </p:cNvSpPr>
          <p:nvPr>
            <p:ph type="sldNum" sz="quarter" idx="4"/>
          </p:nvPr>
        </p:nvSpPr>
        <p:spPr/>
        <p:txBody>
          <a:bodyPr/>
          <a:lstStyle/>
          <a:p>
            <a:fld id="{1F828677-349C-A845-AFD8-E1880F4B0899}" type="slidenum">
              <a:rPr lang="en-US" smtClean="0"/>
              <a:pPr/>
              <a:t>3</a:t>
            </a:fld>
            <a:endParaRPr lang="en-US" dirty="0"/>
          </a:p>
        </p:txBody>
      </p:sp>
      <p:sp>
        <p:nvSpPr>
          <p:cNvPr id="4" name="Text Placeholder 3"/>
          <p:cNvSpPr>
            <a:spLocks noGrp="1"/>
          </p:cNvSpPr>
          <p:nvPr>
            <p:ph type="body" sz="quarter" idx="10"/>
          </p:nvPr>
        </p:nvSpPr>
        <p:spPr/>
        <p:txBody>
          <a:bodyPr/>
          <a:lstStyle/>
          <a:p>
            <a:r>
              <a:rPr lang="en-US" dirty="0" smtClean="0"/>
              <a:t>Student Central</a:t>
            </a:r>
            <a:endParaRPr lang="en-US" dirty="0"/>
          </a:p>
        </p:txBody>
      </p:sp>
      <p:pic>
        <p:nvPicPr>
          <p:cNvPr id="7" name="Picture 6"/>
          <p:cNvPicPr>
            <a:picLocks noChangeAspect="1"/>
          </p:cNvPicPr>
          <p:nvPr/>
        </p:nvPicPr>
        <p:blipFill>
          <a:blip r:embed="rId3"/>
          <a:stretch>
            <a:fillRect/>
          </a:stretch>
        </p:blipFill>
        <p:spPr>
          <a:xfrm>
            <a:off x="2020111" y="2437734"/>
            <a:ext cx="4824377" cy="1953763"/>
          </a:xfrm>
          <a:prstGeom prst="rect">
            <a:avLst/>
          </a:prstGeom>
        </p:spPr>
      </p:pic>
      <p:sp>
        <p:nvSpPr>
          <p:cNvPr id="6" name="Footer Placeholder 5"/>
          <p:cNvSpPr>
            <a:spLocks noGrp="1"/>
          </p:cNvSpPr>
          <p:nvPr>
            <p:ph type="ftr" sz="quarter" idx="3"/>
          </p:nvPr>
        </p:nvSpPr>
        <p:spPr/>
        <p:txBody>
          <a:bodyPr/>
          <a:lstStyle/>
          <a:p>
            <a:endParaRPr lang="en-US" dirty="0"/>
          </a:p>
        </p:txBody>
      </p:sp>
      <p:sp>
        <p:nvSpPr>
          <p:cNvPr id="9" name="Text Placeholder 4"/>
          <p:cNvSpPr>
            <a:spLocks noGrp="1"/>
          </p:cNvSpPr>
          <p:nvPr>
            <p:ph type="body" sz="quarter" idx="11"/>
          </p:nvPr>
        </p:nvSpPr>
        <p:spPr>
          <a:xfrm>
            <a:off x="404696" y="1169733"/>
            <a:ext cx="8569971" cy="1268002"/>
          </a:xfrm>
        </p:spPr>
        <p:txBody>
          <a:bodyPr>
            <a:normAutofit/>
          </a:bodyPr>
          <a:lstStyle/>
          <a:p>
            <a:r>
              <a:rPr lang="en-US" dirty="0" smtClean="0">
                <a:hlinkClick r:id="rId4"/>
              </a:rPr>
              <a:t>Check </a:t>
            </a:r>
            <a:r>
              <a:rPr lang="en-US" dirty="0" smtClean="0">
                <a:hlinkClick r:id="rId4"/>
              </a:rPr>
              <a:t>out the Engage Tips and Tricks for a quick start</a:t>
            </a:r>
            <a:endParaRPr lang="en-US" dirty="0" smtClean="0"/>
          </a:p>
          <a:p>
            <a:r>
              <a:rPr lang="en-US" dirty="0" smtClean="0"/>
              <a:t>Download the </a:t>
            </a:r>
            <a:r>
              <a:rPr lang="en-US" dirty="0" smtClean="0">
                <a:hlinkClick r:id="rId5"/>
              </a:rPr>
              <a:t>Engage App</a:t>
            </a:r>
            <a:endParaRPr lang="en-US" dirty="0" smtClean="0"/>
          </a:p>
          <a:p>
            <a:endParaRPr lang="en-US" dirty="0" smtClean="0"/>
          </a:p>
        </p:txBody>
      </p:sp>
    </p:spTree>
    <p:extLst>
      <p:ext uri="{BB962C8B-B14F-4D97-AF65-F5344CB8AC3E}">
        <p14:creationId xmlns:p14="http://schemas.microsoft.com/office/powerpoint/2010/main" val="3142186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Directory</a:t>
            </a:r>
            <a:endParaRPr lang="en-US" dirty="0"/>
          </a:p>
        </p:txBody>
      </p:sp>
      <p:sp>
        <p:nvSpPr>
          <p:cNvPr id="3" name="Slide Number Placeholder 2"/>
          <p:cNvSpPr>
            <a:spLocks noGrp="1"/>
          </p:cNvSpPr>
          <p:nvPr>
            <p:ph type="sldNum" sz="quarter" idx="4"/>
          </p:nvPr>
        </p:nvSpPr>
        <p:spPr/>
        <p:txBody>
          <a:bodyPr/>
          <a:lstStyle/>
          <a:p>
            <a:fld id="{1F828677-349C-A845-AFD8-E1880F4B0899}" type="slidenum">
              <a:rPr lang="en-US" smtClean="0"/>
              <a:pPr/>
              <a:t>4</a:t>
            </a:fld>
            <a:endParaRPr lang="en-US" dirty="0"/>
          </a:p>
        </p:txBody>
      </p:sp>
      <p:sp>
        <p:nvSpPr>
          <p:cNvPr id="5" name="Text Placeholder 4"/>
          <p:cNvSpPr>
            <a:spLocks noGrp="1"/>
          </p:cNvSpPr>
          <p:nvPr>
            <p:ph type="body" sz="quarter" idx="11"/>
          </p:nvPr>
        </p:nvSpPr>
        <p:spPr>
          <a:xfrm>
            <a:off x="381933" y="1014591"/>
            <a:ext cx="8137878" cy="2828925"/>
          </a:xfrm>
        </p:spPr>
        <p:txBody>
          <a:bodyPr/>
          <a:lstStyle/>
          <a:p>
            <a:r>
              <a:rPr lang="en-US" dirty="0" smtClean="0"/>
              <a:t>Search for Chemical Engineers like you in the directory</a:t>
            </a:r>
          </a:p>
        </p:txBody>
      </p:sp>
      <p:sp>
        <p:nvSpPr>
          <p:cNvPr id="6" name="Footer Placeholder 5"/>
          <p:cNvSpPr>
            <a:spLocks noGrp="1"/>
          </p:cNvSpPr>
          <p:nvPr>
            <p:ph type="ftr" sz="quarter" idx="3"/>
          </p:nvPr>
        </p:nvSpPr>
        <p:spPr/>
        <p:txBody>
          <a:bodyPr/>
          <a:lstStyle/>
          <a:p>
            <a:endParaRPr lang="en-US" dirty="0"/>
          </a:p>
        </p:txBody>
      </p:sp>
      <p:pic>
        <p:nvPicPr>
          <p:cNvPr id="1026" name="Picture 2" descr="https://higherlogicdownload.s3.amazonaws.com/AICHE/68cad82a-e34b-4750-87f3-1104a3c11e72/UploadedImages/quickstart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488" y="1618899"/>
            <a:ext cx="5328356" cy="3010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758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Counts</a:t>
            </a:r>
            <a:endParaRPr lang="en-US" dirty="0"/>
          </a:p>
        </p:txBody>
      </p:sp>
      <p:sp>
        <p:nvSpPr>
          <p:cNvPr id="3" name="Slide Number Placeholder 2"/>
          <p:cNvSpPr>
            <a:spLocks noGrp="1"/>
          </p:cNvSpPr>
          <p:nvPr>
            <p:ph type="sldNum" sz="quarter" idx="4"/>
          </p:nvPr>
        </p:nvSpPr>
        <p:spPr/>
        <p:txBody>
          <a:bodyPr/>
          <a:lstStyle/>
          <a:p>
            <a:fld id="{1F828677-349C-A845-AFD8-E1880F4B0899}" type="slidenum">
              <a:rPr lang="en-US" smtClean="0"/>
              <a:pPr/>
              <a:t>5</a:t>
            </a:fld>
            <a:endParaRPr lang="en-US" dirty="0"/>
          </a:p>
        </p:txBody>
      </p:sp>
      <p:sp>
        <p:nvSpPr>
          <p:cNvPr id="4" name="Text Placeholder 3"/>
          <p:cNvSpPr>
            <a:spLocks noGrp="1"/>
          </p:cNvSpPr>
          <p:nvPr>
            <p:ph type="body" sz="quarter" idx="10"/>
          </p:nvPr>
        </p:nvSpPr>
        <p:spPr/>
        <p:txBody>
          <a:bodyPr/>
          <a:lstStyle/>
          <a:p>
            <a:r>
              <a:rPr lang="en-US" dirty="0" smtClean="0"/>
              <a:t>Connect with Like-Minded Engineers</a:t>
            </a:r>
            <a:endParaRPr lang="en-US" dirty="0"/>
          </a:p>
        </p:txBody>
      </p:sp>
      <p:sp>
        <p:nvSpPr>
          <p:cNvPr id="5" name="Text Placeholder 4"/>
          <p:cNvSpPr>
            <a:spLocks noGrp="1"/>
          </p:cNvSpPr>
          <p:nvPr>
            <p:ph type="body" sz="quarter" idx="11"/>
          </p:nvPr>
        </p:nvSpPr>
        <p:spPr/>
        <p:txBody>
          <a:bodyPr>
            <a:normAutofit fontScale="92500" lnSpcReduction="10000"/>
          </a:bodyPr>
          <a:lstStyle/>
          <a:p>
            <a:r>
              <a:rPr lang="en-US" dirty="0" smtClean="0"/>
              <a:t>Find peers driven by the same interest</a:t>
            </a:r>
          </a:p>
          <a:p>
            <a:r>
              <a:rPr lang="en-US" dirty="0" smtClean="0"/>
              <a:t>Interact with different </a:t>
            </a:r>
            <a:r>
              <a:rPr lang="en-US" dirty="0" smtClean="0">
                <a:hlinkClick r:id="rId3"/>
              </a:rPr>
              <a:t>Technical Communities</a:t>
            </a:r>
            <a:endParaRPr lang="en-US" dirty="0" smtClean="0"/>
          </a:p>
          <a:p>
            <a:r>
              <a:rPr lang="en-US" dirty="0" smtClean="0"/>
              <a:t>Become a part of societal impact communities</a:t>
            </a:r>
          </a:p>
          <a:p>
            <a:pPr lvl="1"/>
            <a:r>
              <a:rPr lang="en-US" dirty="0" smtClean="0">
                <a:hlinkClick r:id="rId4"/>
              </a:rPr>
              <a:t>ChEs with disability</a:t>
            </a:r>
            <a:endParaRPr lang="en-US" dirty="0" smtClean="0"/>
          </a:p>
          <a:p>
            <a:pPr lvl="1"/>
            <a:r>
              <a:rPr lang="en-US" dirty="0" smtClean="0">
                <a:hlinkClick r:id="rId5"/>
              </a:rPr>
              <a:t>LGBTQ+ Engineers</a:t>
            </a:r>
            <a:endParaRPr lang="en-US" dirty="0" smtClean="0"/>
          </a:p>
          <a:p>
            <a:pPr lvl="1"/>
            <a:r>
              <a:rPr lang="en-US" dirty="0" smtClean="0">
                <a:hlinkClick r:id="rId6"/>
              </a:rPr>
              <a:t>Women in chemical engineering</a:t>
            </a:r>
            <a:endParaRPr lang="en-US" dirty="0" smtClean="0"/>
          </a:p>
        </p:txBody>
      </p:sp>
      <p:sp>
        <p:nvSpPr>
          <p:cNvPr id="6" name="Footer Placeholder 5"/>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054055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Central</a:t>
            </a:r>
            <a:endParaRPr lang="en-US" dirty="0"/>
          </a:p>
        </p:txBody>
      </p:sp>
      <p:sp>
        <p:nvSpPr>
          <p:cNvPr id="3" name="Slide Number Placeholder 2"/>
          <p:cNvSpPr>
            <a:spLocks noGrp="1"/>
          </p:cNvSpPr>
          <p:nvPr>
            <p:ph type="sldNum" sz="quarter" idx="4"/>
          </p:nvPr>
        </p:nvSpPr>
        <p:spPr/>
        <p:txBody>
          <a:bodyPr/>
          <a:lstStyle/>
          <a:p>
            <a:fld id="{1F828677-349C-A845-AFD8-E1880F4B0899}" type="slidenum">
              <a:rPr lang="en-US" smtClean="0"/>
              <a:pPr/>
              <a:t>6</a:t>
            </a:fld>
            <a:endParaRPr lang="en-US" dirty="0"/>
          </a:p>
        </p:txBody>
      </p:sp>
      <p:sp>
        <p:nvSpPr>
          <p:cNvPr id="5" name="Text Placeholder 4"/>
          <p:cNvSpPr>
            <a:spLocks noGrp="1"/>
          </p:cNvSpPr>
          <p:nvPr>
            <p:ph type="body" sz="quarter" idx="11"/>
          </p:nvPr>
        </p:nvSpPr>
        <p:spPr/>
        <p:txBody>
          <a:bodyPr/>
          <a:lstStyle/>
          <a:p>
            <a:r>
              <a:rPr lang="en-US" dirty="0" smtClean="0"/>
              <a:t>Get involved with the global community of chemical engineers </a:t>
            </a:r>
          </a:p>
          <a:p>
            <a:r>
              <a:rPr lang="en-US" dirty="0" smtClean="0"/>
              <a:t>Complete your </a:t>
            </a:r>
            <a:r>
              <a:rPr lang="en-US" dirty="0" smtClean="0">
                <a:hlinkClick r:id="rId3"/>
              </a:rPr>
              <a:t>Volunteer Profile </a:t>
            </a:r>
            <a:r>
              <a:rPr lang="en-US" dirty="0" smtClean="0"/>
              <a:t>to get matched with volunteering opportunities like </a:t>
            </a:r>
            <a:r>
              <a:rPr lang="en-US" dirty="0" smtClean="0">
                <a:hlinkClick r:id="rId4"/>
              </a:rPr>
              <a:t>brainstorming </a:t>
            </a:r>
            <a:r>
              <a:rPr lang="en-US" dirty="0" smtClean="0">
                <a:hlinkClick r:id="rId4"/>
              </a:rPr>
              <a:t>discussion topics for </a:t>
            </a:r>
            <a:r>
              <a:rPr lang="en-US" dirty="0" err="1" smtClean="0">
                <a:hlinkClick r:id="rId4"/>
              </a:rPr>
              <a:t>AIChE’s</a:t>
            </a:r>
            <a:r>
              <a:rPr lang="en-US" dirty="0" smtClean="0">
                <a:hlinkClick r:id="rId4"/>
              </a:rPr>
              <a:t> CEP magazine</a:t>
            </a:r>
            <a:endParaRPr lang="en-US" dirty="0" smtClean="0"/>
          </a:p>
          <a:p>
            <a:endParaRPr lang="en-US" dirty="0"/>
          </a:p>
        </p:txBody>
      </p:sp>
      <p:sp>
        <p:nvSpPr>
          <p:cNvPr id="6" name="Footer Placeholder 5"/>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07886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22" y="1066228"/>
            <a:ext cx="8229600" cy="476647"/>
          </a:xfrm>
        </p:spPr>
        <p:txBody>
          <a:bodyPr/>
          <a:lstStyle/>
          <a:p>
            <a:r>
              <a:rPr lang="en-US" sz="3200" dirty="0" smtClean="0"/>
              <a:t>Follow AIChE on Social Media @</a:t>
            </a:r>
            <a:r>
              <a:rPr lang="en-US" sz="3200" dirty="0" err="1" smtClean="0"/>
              <a:t>ChEnected</a:t>
            </a:r>
            <a:endParaRPr lang="en-US" sz="3200" dirty="0"/>
          </a:p>
        </p:txBody>
      </p:sp>
      <p:sp>
        <p:nvSpPr>
          <p:cNvPr id="3" name="Slide Number Placeholder 2"/>
          <p:cNvSpPr>
            <a:spLocks noGrp="1"/>
          </p:cNvSpPr>
          <p:nvPr>
            <p:ph type="sldNum" sz="quarter" idx="4"/>
          </p:nvPr>
        </p:nvSpPr>
        <p:spPr/>
        <p:txBody>
          <a:bodyPr/>
          <a:lstStyle/>
          <a:p>
            <a:fld id="{1F828677-349C-A845-AFD8-E1880F4B0899}" type="slidenum">
              <a:rPr lang="en-US" smtClean="0"/>
              <a:pPr/>
              <a:t>7</a:t>
            </a:fld>
            <a:endParaRPr lang="en-US" dirty="0"/>
          </a:p>
        </p:txBody>
      </p:sp>
      <p:sp>
        <p:nvSpPr>
          <p:cNvPr id="6" name="Footer Placeholder 5"/>
          <p:cNvSpPr>
            <a:spLocks noGrp="1"/>
          </p:cNvSpPr>
          <p:nvPr>
            <p:ph type="ftr" sz="quarter" idx="3"/>
          </p:nvPr>
        </p:nvSpPr>
        <p:spPr/>
        <p:txBody>
          <a:bodyPr/>
          <a:lstStyle/>
          <a:p>
            <a:endParaRPr lang="en-US" dirty="0"/>
          </a:p>
        </p:txBody>
      </p:sp>
      <p:pic>
        <p:nvPicPr>
          <p:cNvPr id="2052" name="Picture 4" descr="Image result for follow us on social media icon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408" y="2050697"/>
            <a:ext cx="7077075" cy="179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733200"/>
      </p:ext>
    </p:extLst>
  </p:cSld>
  <p:clrMapOvr>
    <a:masterClrMapping/>
  </p:clrMapOvr>
</p:sld>
</file>

<file path=ppt/theme/theme1.xml><?xml version="1.0" encoding="utf-8"?>
<a:theme xmlns:a="http://schemas.openxmlformats.org/drawingml/2006/main" name="Default Theme">
  <a:themeElements>
    <a:clrScheme name="AIChE">
      <a:dk1>
        <a:sysClr val="windowText" lastClr="000000"/>
      </a:dk1>
      <a:lt1>
        <a:sysClr val="window" lastClr="FFFFFF"/>
      </a:lt1>
      <a:dk2>
        <a:srgbClr val="1F497D"/>
      </a:dk2>
      <a:lt2>
        <a:srgbClr val="EEECE1"/>
      </a:lt2>
      <a:accent1>
        <a:srgbClr val="0078B1"/>
      </a:accent1>
      <a:accent2>
        <a:srgbClr val="8B0E04"/>
      </a:accent2>
      <a:accent3>
        <a:srgbClr val="004062"/>
      </a:accent3>
      <a:accent4>
        <a:srgbClr val="00A4C4"/>
      </a:accent4>
      <a:accent5>
        <a:srgbClr val="F47B29"/>
      </a:accent5>
      <a:accent6>
        <a:srgbClr val="84C44A"/>
      </a:accent6>
      <a:hlink>
        <a:srgbClr val="007BB7"/>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71F444340D1544B657795A9E256BCB" ma:contentTypeVersion="2" ma:contentTypeDescription="Create a new document." ma:contentTypeScope="" ma:versionID="7ae52230073ba8e4eadba2c23357825f">
  <xsd:schema xmlns:xsd="http://www.w3.org/2001/XMLSchema" xmlns:xs="http://www.w3.org/2001/XMLSchema" xmlns:p="http://schemas.microsoft.com/office/2006/metadata/properties" xmlns:ns2="18a2e611-ed1e-4825-8e2b-790bae6d85f2" targetNamespace="http://schemas.microsoft.com/office/2006/metadata/properties" ma:root="true" ma:fieldsID="f424d360ddcfe6414ab5505f0782aef8" ns2:_="">
    <xsd:import namespace="18a2e611-ed1e-4825-8e2b-790bae6d85f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a2e611-ed1e-4825-8e2b-790bae6d85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B70525-39EF-47F6-A8D2-A66DB839E759}">
  <ds:schemaRefs>
    <ds:schemaRef ds:uri="http://schemas.microsoft.com/sharepoint/v3/contenttype/forms"/>
  </ds:schemaRefs>
</ds:datastoreItem>
</file>

<file path=customXml/itemProps2.xml><?xml version="1.0" encoding="utf-8"?>
<ds:datastoreItem xmlns:ds="http://schemas.openxmlformats.org/officeDocument/2006/customXml" ds:itemID="{ACDF386A-A9B8-47B3-A0D9-FE91A8316E9E}">
  <ds:schemaRefs>
    <ds:schemaRef ds:uri="http://www.w3.org/XML/1998/namespace"/>
    <ds:schemaRef ds:uri="http://schemas.microsoft.com/office/2006/documentManagement/types"/>
    <ds:schemaRef ds:uri="http://purl.org/dc/elements/1.1/"/>
    <ds:schemaRef ds:uri="http://purl.org/dc/terms/"/>
    <ds:schemaRef ds:uri="http://schemas.microsoft.com/office/2006/metadata/properties"/>
    <ds:schemaRef ds:uri="http://schemas.openxmlformats.org/package/2006/metadata/core-properties"/>
    <ds:schemaRef ds:uri="http://schemas.microsoft.com/office/infopath/2007/PartnerControls"/>
    <ds:schemaRef ds:uri="18a2e611-ed1e-4825-8e2b-790bae6d85f2"/>
    <ds:schemaRef ds:uri="http://purl.org/dc/dcmitype/"/>
  </ds:schemaRefs>
</ds:datastoreItem>
</file>

<file path=customXml/itemProps3.xml><?xml version="1.0" encoding="utf-8"?>
<ds:datastoreItem xmlns:ds="http://schemas.openxmlformats.org/officeDocument/2006/customXml" ds:itemID="{343F1334-61FD-4B20-88C4-25C8120734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a2e611-ed1e-4825-8e2b-790bae6d85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Theme.thmx</Template>
  <TotalTime>5202</TotalTime>
  <Words>639</Words>
  <Application>Microsoft Office PowerPoint</Application>
  <PresentationFormat>On-screen Show (16:9)</PresentationFormat>
  <Paragraphs>51</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Wingdings</vt:lpstr>
      <vt:lpstr>Default Theme</vt:lpstr>
      <vt:lpstr>AIChE® Communities</vt:lpstr>
      <vt:lpstr>AIChE Engage</vt:lpstr>
      <vt:lpstr>AIChE Engage</vt:lpstr>
      <vt:lpstr>How to use Directory</vt:lpstr>
      <vt:lpstr>Community Counts</vt:lpstr>
      <vt:lpstr>Volunteer Central</vt:lpstr>
      <vt:lpstr>Follow AIChE on Social Media @ChEnected</vt:lpstr>
    </vt:vector>
  </TitlesOfParts>
  <Company>nycedc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 Template</dc:title>
  <dc:creator>user uers</dc:creator>
  <cp:lastModifiedBy>Harpreet Singh</cp:lastModifiedBy>
  <cp:revision>293</cp:revision>
  <cp:lastPrinted>2017-03-09T15:48:40Z</cp:lastPrinted>
  <dcterms:created xsi:type="dcterms:W3CDTF">2016-02-08T17:47:03Z</dcterms:created>
  <dcterms:modified xsi:type="dcterms:W3CDTF">2020-04-05T13:33:43Z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0x0101007571F444340D1544B657795A9E256BCB</vt:lpwstr>
  </property>
</Properties>
</file>